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v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0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94" r:id="rId13"/>
    <p:sldId id="295" r:id="rId14"/>
    <p:sldId id="29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AFDE"/>
    <a:srgbClr val="99D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D2A872-EA92-422E-A74F-A27FE01A8CAB}" v="150" dt="2021-10-01T09:32:26.8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2" autoAdjust="0"/>
    <p:restoredTop sz="78848" autoAdjust="0"/>
  </p:normalViewPr>
  <p:slideViewPr>
    <p:cSldViewPr snapToGrid="0">
      <p:cViewPr varScale="1">
        <p:scale>
          <a:sx n="90" d="100"/>
          <a:sy n="90" d="100"/>
        </p:scale>
        <p:origin x="6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Kuffner dos Anjos" userId="3925196f-71a7-46bf-baee-ed570243f2ce" providerId="ADAL" clId="{62DAFA0D-5A87-4DCD-8586-46DC5ECDC8E4}"/>
    <pc:docChg chg="delSld modSld">
      <pc:chgData name="Rafael Kuffner dos Anjos" userId="3925196f-71a7-46bf-baee-ed570243f2ce" providerId="ADAL" clId="{62DAFA0D-5A87-4DCD-8586-46DC5ECDC8E4}" dt="2021-09-14T12:12:24.826" v="10" actId="20577"/>
      <pc:docMkLst>
        <pc:docMk/>
      </pc:docMkLst>
      <pc:sldChg chg="modSp mod">
        <pc:chgData name="Rafael Kuffner dos Anjos" userId="3925196f-71a7-46bf-baee-ed570243f2ce" providerId="ADAL" clId="{62DAFA0D-5A87-4DCD-8586-46DC5ECDC8E4}" dt="2021-09-14T12:12:24.826" v="10" actId="20577"/>
        <pc:sldMkLst>
          <pc:docMk/>
          <pc:sldMk cId="2250373187" sldId="256"/>
        </pc:sldMkLst>
        <pc:spChg chg="mod">
          <ac:chgData name="Rafael Kuffner dos Anjos" userId="3925196f-71a7-46bf-baee-ed570243f2ce" providerId="ADAL" clId="{62DAFA0D-5A87-4DCD-8586-46DC5ECDC8E4}" dt="2021-09-14T12:12:24.826" v="10" actId="20577"/>
          <ac:spMkLst>
            <pc:docMk/>
            <pc:sldMk cId="2250373187" sldId="256"/>
            <ac:spMk id="2" creationId="{80B9CD96-C14B-44A5-91B1-55D9A499211B}"/>
          </ac:spMkLst>
        </pc:spChg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73643261" sldId="25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18510689" sldId="25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26564959" sldId="25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1741759209" sldId="260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693817968" sldId="261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992679370" sldId="262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42091567" sldId="263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07352231" sldId="264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01494299" sldId="265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528289736" sldId="266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32190984" sldId="26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343880058" sldId="26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728283146" sldId="26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2906909" sldId="270"/>
        </pc:sldMkLst>
      </pc:sldChg>
    </pc:docChg>
  </pc:docChgLst>
  <pc:docChgLst>
    <pc:chgData name="Rafael Kuffner dos Anjos" userId="3925196f-71a7-46bf-baee-ed570243f2ce" providerId="ADAL" clId="{A0D2A872-EA92-422E-A74F-A27FE01A8CAB}"/>
    <pc:docChg chg="undo custSel addSld delSld modSld sldOrd">
      <pc:chgData name="Rafael Kuffner dos Anjos" userId="3925196f-71a7-46bf-baee-ed570243f2ce" providerId="ADAL" clId="{A0D2A872-EA92-422E-A74F-A27FE01A8CAB}" dt="2021-10-01T09:32:26.846" v="670"/>
      <pc:docMkLst>
        <pc:docMk/>
      </pc:docMkLst>
      <pc:sldChg chg="modSp mod">
        <pc:chgData name="Rafael Kuffner dos Anjos" userId="3925196f-71a7-46bf-baee-ed570243f2ce" providerId="ADAL" clId="{A0D2A872-EA92-422E-A74F-A27FE01A8CAB}" dt="2021-09-16T18:22:32.931" v="154" actId="20577"/>
        <pc:sldMkLst>
          <pc:docMk/>
          <pc:sldMk cId="2250373187" sldId="256"/>
        </pc:sldMkLst>
        <pc:spChg chg="mod">
          <ac:chgData name="Rafael Kuffner dos Anjos" userId="3925196f-71a7-46bf-baee-ed570243f2ce" providerId="ADAL" clId="{A0D2A872-EA92-422E-A74F-A27FE01A8CAB}" dt="2021-09-16T18:01:29.188" v="20" actId="20577"/>
          <ac:spMkLst>
            <pc:docMk/>
            <pc:sldMk cId="2250373187" sldId="256"/>
            <ac:spMk id="2" creationId="{80B9CD96-C14B-44A5-91B1-55D9A499211B}"/>
          </ac:spMkLst>
        </pc:spChg>
        <pc:spChg chg="mod">
          <ac:chgData name="Rafael Kuffner dos Anjos" userId="3925196f-71a7-46bf-baee-ed570243f2ce" providerId="ADAL" clId="{A0D2A872-EA92-422E-A74F-A27FE01A8CAB}" dt="2021-09-16T18:22:32.931" v="154" actId="20577"/>
          <ac:spMkLst>
            <pc:docMk/>
            <pc:sldMk cId="2250373187" sldId="256"/>
            <ac:spMk id="3" creationId="{DD840BA7-A451-4F23-B148-43665CC7B962}"/>
          </ac:spMkLst>
        </pc:spChg>
      </pc:sldChg>
      <pc:sldChg chg="addSp delSp modSp add mod setBg">
        <pc:chgData name="Rafael Kuffner dos Anjos" userId="3925196f-71a7-46bf-baee-ed570243f2ce" providerId="ADAL" clId="{A0D2A872-EA92-422E-A74F-A27FE01A8CAB}" dt="2021-09-20T13:39:51.107" v="372"/>
        <pc:sldMkLst>
          <pc:docMk/>
          <pc:sldMk cId="233551757" sldId="258"/>
        </pc:sldMkLst>
        <pc:spChg chg="mod">
          <ac:chgData name="Rafael Kuffner dos Anjos" userId="3925196f-71a7-46bf-baee-ed570243f2ce" providerId="ADAL" clId="{A0D2A872-EA92-422E-A74F-A27FE01A8CAB}" dt="2021-09-20T13:34:15.670" v="155" actId="26606"/>
          <ac:spMkLst>
            <pc:docMk/>
            <pc:sldMk cId="233551757" sldId="258"/>
            <ac:spMk id="69" creationId="{00000000-0000-0000-0000-000000000000}"/>
          </ac:spMkLst>
        </pc:spChg>
        <pc:spChg chg="mod ord">
          <ac:chgData name="Rafael Kuffner dos Anjos" userId="3925196f-71a7-46bf-baee-ed570243f2ce" providerId="ADAL" clId="{A0D2A872-EA92-422E-A74F-A27FE01A8CAB}" dt="2021-09-20T13:39:07.195" v="363" actId="26606"/>
          <ac:spMkLst>
            <pc:docMk/>
            <pc:sldMk cId="233551757" sldId="258"/>
            <ac:spMk id="70" creationId="{00000000-0000-0000-0000-000000000000}"/>
          </ac:spMkLst>
        </pc:spChg>
        <pc:spChg chg="add del">
          <ac:chgData name="Rafael Kuffner dos Anjos" userId="3925196f-71a7-46bf-baee-ed570243f2ce" providerId="ADAL" clId="{A0D2A872-EA92-422E-A74F-A27FE01A8CAB}" dt="2021-09-20T13:39:07.195" v="363" actId="26606"/>
          <ac:spMkLst>
            <pc:docMk/>
            <pc:sldMk cId="233551757" sldId="258"/>
            <ac:spMk id="75" creationId="{5E39A796-BE83-48B1-B33F-35C4A32AAB57}"/>
          </ac:spMkLst>
        </pc:spChg>
        <pc:spChg chg="add del">
          <ac:chgData name="Rafael Kuffner dos Anjos" userId="3925196f-71a7-46bf-baee-ed570243f2ce" providerId="ADAL" clId="{A0D2A872-EA92-422E-A74F-A27FE01A8CAB}" dt="2021-09-20T13:39:07.195" v="363" actId="26606"/>
          <ac:spMkLst>
            <pc:docMk/>
            <pc:sldMk cId="233551757" sldId="258"/>
            <ac:spMk id="77" creationId="{72F84B47-E267-4194-8194-831DB7B5547F}"/>
          </ac:spMkLst>
        </pc:spChg>
        <pc:spChg chg="add">
          <ac:chgData name="Rafael Kuffner dos Anjos" userId="3925196f-71a7-46bf-baee-ed570243f2ce" providerId="ADAL" clId="{A0D2A872-EA92-422E-A74F-A27FE01A8CAB}" dt="2021-09-20T13:39:07.195" v="363" actId="26606"/>
          <ac:spMkLst>
            <pc:docMk/>
            <pc:sldMk cId="233551757" sldId="258"/>
            <ac:spMk id="82" creationId="{5E39A796-BE83-48B1-B33F-35C4A32AAB57}"/>
          </ac:spMkLst>
        </pc:spChg>
        <pc:spChg chg="add">
          <ac:chgData name="Rafael Kuffner dos Anjos" userId="3925196f-71a7-46bf-baee-ed570243f2ce" providerId="ADAL" clId="{A0D2A872-EA92-422E-A74F-A27FE01A8CAB}" dt="2021-09-20T13:39:07.195" v="363" actId="26606"/>
          <ac:spMkLst>
            <pc:docMk/>
            <pc:sldMk cId="233551757" sldId="258"/>
            <ac:spMk id="84" creationId="{72F84B47-E267-4194-8194-831DB7B5547F}"/>
          </ac:spMkLst>
        </pc:spChg>
        <pc:picChg chg="mod ord">
          <ac:chgData name="Rafael Kuffner dos Anjos" userId="3925196f-71a7-46bf-baee-ed570243f2ce" providerId="ADAL" clId="{A0D2A872-EA92-422E-A74F-A27FE01A8CAB}" dt="2021-09-20T13:34:15.670" v="155" actId="26606"/>
          <ac:picMkLst>
            <pc:docMk/>
            <pc:sldMk cId="233551757" sldId="258"/>
            <ac:picMk id="2" creationId="{00000000-0000-0000-0000-000000000000}"/>
          </ac:picMkLst>
        </pc:picChg>
        <pc:picChg chg="add mod">
          <ac:chgData name="Rafael Kuffner dos Anjos" userId="3925196f-71a7-46bf-baee-ed570243f2ce" providerId="ADAL" clId="{A0D2A872-EA92-422E-A74F-A27FE01A8CAB}" dt="2021-09-20T13:39:51.107" v="372"/>
          <ac:picMkLst>
            <pc:docMk/>
            <pc:sldMk cId="233551757" sldId="258"/>
            <ac:picMk id="9" creationId="{9B70A1EF-ABC2-4D25-A4CB-0952CA6E0FC1}"/>
          </ac:picMkLst>
        </pc:picChg>
      </pc:sldChg>
      <pc:sldChg chg="addSp delSp modSp add mod setBg">
        <pc:chgData name="Rafael Kuffner dos Anjos" userId="3925196f-71a7-46bf-baee-ed570243f2ce" providerId="ADAL" clId="{A0D2A872-EA92-422E-A74F-A27FE01A8CAB}" dt="2021-09-20T13:39:59.809" v="376"/>
        <pc:sldMkLst>
          <pc:docMk/>
          <pc:sldMk cId="1851756830" sldId="259"/>
        </pc:sldMkLst>
        <pc:spChg chg="mod">
          <ac:chgData name="Rafael Kuffner dos Anjos" userId="3925196f-71a7-46bf-baee-ed570243f2ce" providerId="ADAL" clId="{A0D2A872-EA92-422E-A74F-A27FE01A8CAB}" dt="2021-09-20T13:34:19.958" v="156" actId="26606"/>
          <ac:spMkLst>
            <pc:docMk/>
            <pc:sldMk cId="1851756830" sldId="259"/>
            <ac:spMk id="73" creationId="{00000000-0000-0000-0000-000000000000}"/>
          </ac:spMkLst>
        </pc:spChg>
        <pc:spChg chg="mod ord">
          <ac:chgData name="Rafael Kuffner dos Anjos" userId="3925196f-71a7-46bf-baee-ed570243f2ce" providerId="ADAL" clId="{A0D2A872-EA92-422E-A74F-A27FE01A8CAB}" dt="2021-09-20T13:38:53.792" v="357" actId="26606"/>
          <ac:spMkLst>
            <pc:docMk/>
            <pc:sldMk cId="1851756830" sldId="259"/>
            <ac:spMk id="74" creationId="{00000000-0000-0000-0000-000000000000}"/>
          </ac:spMkLst>
        </pc:spChg>
        <pc:spChg chg="add del">
          <ac:chgData name="Rafael Kuffner dos Anjos" userId="3925196f-71a7-46bf-baee-ed570243f2ce" providerId="ADAL" clId="{A0D2A872-EA92-422E-A74F-A27FE01A8CAB}" dt="2021-09-20T13:38:53.792" v="357" actId="26606"/>
          <ac:spMkLst>
            <pc:docMk/>
            <pc:sldMk cId="1851756830" sldId="259"/>
            <ac:spMk id="79" creationId="{5E39A796-BE83-48B1-B33F-35C4A32AAB57}"/>
          </ac:spMkLst>
        </pc:spChg>
        <pc:spChg chg="add del">
          <ac:chgData name="Rafael Kuffner dos Anjos" userId="3925196f-71a7-46bf-baee-ed570243f2ce" providerId="ADAL" clId="{A0D2A872-EA92-422E-A74F-A27FE01A8CAB}" dt="2021-09-20T13:38:53.792" v="357" actId="26606"/>
          <ac:spMkLst>
            <pc:docMk/>
            <pc:sldMk cId="1851756830" sldId="259"/>
            <ac:spMk id="81" creationId="{72F84B47-E267-4194-8194-831DB7B5547F}"/>
          </ac:spMkLst>
        </pc:spChg>
        <pc:spChg chg="add">
          <ac:chgData name="Rafael Kuffner dos Anjos" userId="3925196f-71a7-46bf-baee-ed570243f2ce" providerId="ADAL" clId="{A0D2A872-EA92-422E-A74F-A27FE01A8CAB}" dt="2021-09-20T13:38:53.792" v="357" actId="26606"/>
          <ac:spMkLst>
            <pc:docMk/>
            <pc:sldMk cId="1851756830" sldId="259"/>
            <ac:spMk id="86" creationId="{5E39A796-BE83-48B1-B33F-35C4A32AAB57}"/>
          </ac:spMkLst>
        </pc:spChg>
        <pc:spChg chg="add">
          <ac:chgData name="Rafael Kuffner dos Anjos" userId="3925196f-71a7-46bf-baee-ed570243f2ce" providerId="ADAL" clId="{A0D2A872-EA92-422E-A74F-A27FE01A8CAB}" dt="2021-09-20T13:38:53.792" v="357" actId="26606"/>
          <ac:spMkLst>
            <pc:docMk/>
            <pc:sldMk cId="1851756830" sldId="259"/>
            <ac:spMk id="88" creationId="{72F84B47-E267-4194-8194-831DB7B5547F}"/>
          </ac:spMkLst>
        </pc:spChg>
        <pc:picChg chg="mod ord">
          <ac:chgData name="Rafael Kuffner dos Anjos" userId="3925196f-71a7-46bf-baee-ed570243f2ce" providerId="ADAL" clId="{A0D2A872-EA92-422E-A74F-A27FE01A8CAB}" dt="2021-09-20T13:34:19.958" v="156" actId="26606"/>
          <ac:picMkLst>
            <pc:docMk/>
            <pc:sldMk cId="1851756830" sldId="259"/>
            <ac:picMk id="2" creationId="{00000000-0000-0000-0000-000000000000}"/>
          </ac:picMkLst>
        </pc:picChg>
        <pc:picChg chg="add mod">
          <ac:chgData name="Rafael Kuffner dos Anjos" userId="3925196f-71a7-46bf-baee-ed570243f2ce" providerId="ADAL" clId="{A0D2A872-EA92-422E-A74F-A27FE01A8CAB}" dt="2021-09-20T13:39:59.809" v="376"/>
          <ac:picMkLst>
            <pc:docMk/>
            <pc:sldMk cId="1851756830" sldId="259"/>
            <ac:picMk id="9" creationId="{25BCC037-77C5-4728-AA1A-992DFD602A22}"/>
          </ac:picMkLst>
        </pc:picChg>
      </pc:sldChg>
      <pc:sldChg chg="addSp delSp modSp add mod">
        <pc:chgData name="Rafael Kuffner dos Anjos" userId="3925196f-71a7-46bf-baee-ed570243f2ce" providerId="ADAL" clId="{A0D2A872-EA92-422E-A74F-A27FE01A8CAB}" dt="2021-09-20T13:40:01.322" v="378"/>
        <pc:sldMkLst>
          <pc:docMk/>
          <pc:sldMk cId="1144029486" sldId="260"/>
        </pc:sldMkLst>
        <pc:spChg chg="mod">
          <ac:chgData name="Rafael Kuffner dos Anjos" userId="3925196f-71a7-46bf-baee-ed570243f2ce" providerId="ADAL" clId="{A0D2A872-EA92-422E-A74F-A27FE01A8CAB}" dt="2021-09-20T13:35:04.463" v="171" actId="1076"/>
          <ac:spMkLst>
            <pc:docMk/>
            <pc:sldMk cId="1144029486" sldId="260"/>
            <ac:spMk id="79" creationId="{00000000-0000-0000-0000-000000000000}"/>
          </ac:spMkLst>
        </pc:spChg>
        <pc:spChg chg="mod">
          <ac:chgData name="Rafael Kuffner dos Anjos" userId="3925196f-71a7-46bf-baee-ed570243f2ce" providerId="ADAL" clId="{A0D2A872-EA92-422E-A74F-A27FE01A8CAB}" dt="2021-09-20T13:35:08.456" v="172" actId="1076"/>
          <ac:spMkLst>
            <pc:docMk/>
            <pc:sldMk cId="1144029486" sldId="260"/>
            <ac:spMk id="80" creationId="{00000000-0000-0000-0000-000000000000}"/>
          </ac:spMkLst>
        </pc:spChg>
        <pc:spChg chg="mod">
          <ac:chgData name="Rafael Kuffner dos Anjos" userId="3925196f-71a7-46bf-baee-ed570243f2ce" providerId="ADAL" clId="{A0D2A872-EA92-422E-A74F-A27FE01A8CAB}" dt="2021-09-20T13:35:13.304" v="173" actId="1076"/>
          <ac:spMkLst>
            <pc:docMk/>
            <pc:sldMk cId="1144029486" sldId="260"/>
            <ac:spMk id="81" creationId="{00000000-0000-0000-0000-000000000000}"/>
          </ac:spMkLst>
        </pc:spChg>
        <pc:picChg chg="add del mod">
          <ac:chgData name="Rafael Kuffner dos Anjos" userId="3925196f-71a7-46bf-baee-ed570243f2ce" providerId="ADAL" clId="{A0D2A872-EA92-422E-A74F-A27FE01A8CAB}" dt="2021-09-20T13:40:01.322" v="378"/>
          <ac:picMkLst>
            <pc:docMk/>
            <pc:sldMk cId="1144029486" sldId="260"/>
            <ac:picMk id="8" creationId="{CD14A07E-DE0B-4384-9E8A-E5736922EEC0}"/>
          </ac:picMkLst>
        </pc:picChg>
        <pc:picChg chg="mod">
          <ac:chgData name="Rafael Kuffner dos Anjos" userId="3925196f-71a7-46bf-baee-ed570243f2ce" providerId="ADAL" clId="{A0D2A872-EA92-422E-A74F-A27FE01A8CAB}" dt="2021-09-20T13:35:01.511" v="170" actId="1076"/>
          <ac:picMkLst>
            <pc:docMk/>
            <pc:sldMk cId="1144029486" sldId="260"/>
            <ac:picMk id="77" creationId="{00000000-0000-0000-0000-000000000000}"/>
          </ac:picMkLst>
        </pc:picChg>
        <pc:picChg chg="mod">
          <ac:chgData name="Rafael Kuffner dos Anjos" userId="3925196f-71a7-46bf-baee-ed570243f2ce" providerId="ADAL" clId="{A0D2A872-EA92-422E-A74F-A27FE01A8CAB}" dt="2021-09-20T13:34:58.089" v="169" actId="1076"/>
          <ac:picMkLst>
            <pc:docMk/>
            <pc:sldMk cId="1144029486" sldId="260"/>
            <ac:picMk id="78" creationId="{00000000-0000-0000-0000-000000000000}"/>
          </ac:picMkLst>
        </pc:picChg>
      </pc:sldChg>
      <pc:sldChg chg="addSp modSp add mod setBg">
        <pc:chgData name="Rafael Kuffner dos Anjos" userId="3925196f-71a7-46bf-baee-ed570243f2ce" providerId="ADAL" clId="{A0D2A872-EA92-422E-A74F-A27FE01A8CAB}" dt="2021-09-20T13:40:02.299" v="379"/>
        <pc:sldMkLst>
          <pc:docMk/>
          <pc:sldMk cId="1282479611" sldId="261"/>
        </pc:sldMkLst>
        <pc:spChg chg="mod">
          <ac:chgData name="Rafael Kuffner dos Anjos" userId="3925196f-71a7-46bf-baee-ed570243f2ce" providerId="ADAL" clId="{A0D2A872-EA92-422E-A74F-A27FE01A8CAB}" dt="2021-09-20T13:35:16.050" v="174" actId="26606"/>
          <ac:spMkLst>
            <pc:docMk/>
            <pc:sldMk cId="1282479611" sldId="261"/>
            <ac:spMk id="83" creationId="{00000000-0000-0000-0000-000000000000}"/>
          </ac:spMkLst>
        </pc:spChg>
        <pc:spChg chg="mod">
          <ac:chgData name="Rafael Kuffner dos Anjos" userId="3925196f-71a7-46bf-baee-ed570243f2ce" providerId="ADAL" clId="{A0D2A872-EA92-422E-A74F-A27FE01A8CAB}" dt="2021-09-20T13:35:16.050" v="174" actId="26606"/>
          <ac:spMkLst>
            <pc:docMk/>
            <pc:sldMk cId="1282479611" sldId="261"/>
            <ac:spMk id="85" creationId="{00000000-0000-0000-0000-000000000000}"/>
          </ac:spMkLst>
        </pc:spChg>
        <pc:spChg chg="add">
          <ac:chgData name="Rafael Kuffner dos Anjos" userId="3925196f-71a7-46bf-baee-ed570243f2ce" providerId="ADAL" clId="{A0D2A872-EA92-422E-A74F-A27FE01A8CAB}" dt="2021-09-20T13:35:16.050" v="174" actId="26606"/>
          <ac:spMkLst>
            <pc:docMk/>
            <pc:sldMk cId="1282479611" sldId="261"/>
            <ac:spMk id="90" creationId="{5E39A796-BE83-48B1-B33F-35C4A32AAB57}"/>
          </ac:spMkLst>
        </pc:spChg>
        <pc:spChg chg="add">
          <ac:chgData name="Rafael Kuffner dos Anjos" userId="3925196f-71a7-46bf-baee-ed570243f2ce" providerId="ADAL" clId="{A0D2A872-EA92-422E-A74F-A27FE01A8CAB}" dt="2021-09-20T13:35:16.050" v="174" actId="26606"/>
          <ac:spMkLst>
            <pc:docMk/>
            <pc:sldMk cId="1282479611" sldId="261"/>
            <ac:spMk id="92" creationId="{72F84B47-E267-4194-8194-831DB7B5547F}"/>
          </ac:spMkLst>
        </pc:spChg>
        <pc:picChg chg="mod ord">
          <ac:chgData name="Rafael Kuffner dos Anjos" userId="3925196f-71a7-46bf-baee-ed570243f2ce" providerId="ADAL" clId="{A0D2A872-EA92-422E-A74F-A27FE01A8CAB}" dt="2021-09-20T13:35:16.050" v="174" actId="26606"/>
          <ac:picMkLst>
            <pc:docMk/>
            <pc:sldMk cId="1282479611" sldId="261"/>
            <ac:picMk id="2" creationId="{00000000-0000-0000-0000-000000000000}"/>
          </ac:picMkLst>
        </pc:picChg>
        <pc:picChg chg="add mod">
          <ac:chgData name="Rafael Kuffner dos Anjos" userId="3925196f-71a7-46bf-baee-ed570243f2ce" providerId="ADAL" clId="{A0D2A872-EA92-422E-A74F-A27FE01A8CAB}" dt="2021-09-20T13:40:02.299" v="379"/>
          <ac:picMkLst>
            <pc:docMk/>
            <pc:sldMk cId="1282479611" sldId="261"/>
            <ac:picMk id="7" creationId="{2AEE638C-98FD-4578-871A-B6B45F82C2DB}"/>
          </ac:picMkLst>
        </pc:picChg>
      </pc:sldChg>
      <pc:sldChg chg="addSp delSp modSp add mod setBg">
        <pc:chgData name="Rafael Kuffner dos Anjos" userId="3925196f-71a7-46bf-baee-ed570243f2ce" providerId="ADAL" clId="{A0D2A872-EA92-422E-A74F-A27FE01A8CAB}" dt="2021-09-20T13:40:04.730" v="380"/>
        <pc:sldMkLst>
          <pc:docMk/>
          <pc:sldMk cId="341457138" sldId="262"/>
        </pc:sldMkLst>
        <pc:spChg chg="mod">
          <ac:chgData name="Rafael Kuffner dos Anjos" userId="3925196f-71a7-46bf-baee-ed570243f2ce" providerId="ADAL" clId="{A0D2A872-EA92-422E-A74F-A27FE01A8CAB}" dt="2021-09-20T13:37:25.804" v="278" actId="26606"/>
          <ac:spMkLst>
            <pc:docMk/>
            <pc:sldMk cId="341457138" sldId="262"/>
            <ac:spMk id="87" creationId="{00000000-0000-0000-0000-000000000000}"/>
          </ac:spMkLst>
        </pc:spChg>
        <pc:spChg chg="mod">
          <ac:chgData name="Rafael Kuffner dos Anjos" userId="3925196f-71a7-46bf-baee-ed570243f2ce" providerId="ADAL" clId="{A0D2A872-EA92-422E-A74F-A27FE01A8CAB}" dt="2021-09-20T13:37:47.425" v="313" actId="5793"/>
          <ac:spMkLst>
            <pc:docMk/>
            <pc:sldMk cId="341457138" sldId="262"/>
            <ac:spMk id="88" creationId="{00000000-0000-0000-0000-000000000000}"/>
          </ac:spMkLst>
        </pc:spChg>
        <pc:spChg chg="add">
          <ac:chgData name="Rafael Kuffner dos Anjos" userId="3925196f-71a7-46bf-baee-ed570243f2ce" providerId="ADAL" clId="{A0D2A872-EA92-422E-A74F-A27FE01A8CAB}" dt="2021-09-20T13:37:25.804" v="278" actId="26606"/>
          <ac:spMkLst>
            <pc:docMk/>
            <pc:sldMk cId="341457138" sldId="262"/>
            <ac:spMk id="93" creationId="{5E39A796-BE83-48B1-B33F-35C4A32AAB57}"/>
          </ac:spMkLst>
        </pc:spChg>
        <pc:spChg chg="add">
          <ac:chgData name="Rafael Kuffner dos Anjos" userId="3925196f-71a7-46bf-baee-ed570243f2ce" providerId="ADAL" clId="{A0D2A872-EA92-422E-A74F-A27FE01A8CAB}" dt="2021-09-20T13:37:25.804" v="278" actId="26606"/>
          <ac:spMkLst>
            <pc:docMk/>
            <pc:sldMk cId="341457138" sldId="262"/>
            <ac:spMk id="95" creationId="{72F84B47-E267-4194-8194-831DB7B5547F}"/>
          </ac:spMkLst>
        </pc:spChg>
        <pc:picChg chg="mod">
          <ac:chgData name="Rafael Kuffner dos Anjos" userId="3925196f-71a7-46bf-baee-ed570243f2ce" providerId="ADAL" clId="{A0D2A872-EA92-422E-A74F-A27FE01A8CAB}" dt="2021-09-20T13:37:25.804" v="278" actId="26606"/>
          <ac:picMkLst>
            <pc:docMk/>
            <pc:sldMk cId="341457138" sldId="262"/>
            <ac:picMk id="2" creationId="{00000000-0000-0000-0000-000000000000}"/>
          </ac:picMkLst>
        </pc:picChg>
        <pc:picChg chg="add mod">
          <ac:chgData name="Rafael Kuffner dos Anjos" userId="3925196f-71a7-46bf-baee-ed570243f2ce" providerId="ADAL" clId="{A0D2A872-EA92-422E-A74F-A27FE01A8CAB}" dt="2021-09-20T13:40:04.730" v="380"/>
          <ac:picMkLst>
            <pc:docMk/>
            <pc:sldMk cId="341457138" sldId="262"/>
            <ac:picMk id="8" creationId="{97666B84-9DAC-4F1F-BC66-8518B2CE579C}"/>
          </ac:picMkLst>
        </pc:picChg>
        <pc:picChg chg="add del mod">
          <ac:chgData name="Rafael Kuffner dos Anjos" userId="3925196f-71a7-46bf-baee-ed570243f2ce" providerId="ADAL" clId="{A0D2A872-EA92-422E-A74F-A27FE01A8CAB}" dt="2021-09-20T13:37:01.384" v="270" actId="478"/>
          <ac:picMkLst>
            <pc:docMk/>
            <pc:sldMk cId="341457138" sldId="262"/>
            <ac:picMk id="90" creationId="{00000000-0000-0000-0000-000000000000}"/>
          </ac:picMkLst>
        </pc:picChg>
      </pc:sldChg>
      <pc:sldChg chg="addSp delSp modSp add mod ord setBg">
        <pc:chgData name="Rafael Kuffner dos Anjos" userId="3925196f-71a7-46bf-baee-ed570243f2ce" providerId="ADAL" clId="{A0D2A872-EA92-422E-A74F-A27FE01A8CAB}" dt="2021-09-20T13:39:22.793" v="370" actId="403"/>
        <pc:sldMkLst>
          <pc:docMk/>
          <pc:sldMk cId="793813582" sldId="263"/>
        </pc:sldMkLst>
        <pc:spChg chg="mod">
          <ac:chgData name="Rafael Kuffner dos Anjos" userId="3925196f-71a7-46bf-baee-ed570243f2ce" providerId="ADAL" clId="{A0D2A872-EA92-422E-A74F-A27FE01A8CAB}" dt="2021-09-20T13:39:17.446" v="364" actId="122"/>
          <ac:spMkLst>
            <pc:docMk/>
            <pc:sldMk cId="793813582" sldId="263"/>
            <ac:spMk id="92" creationId="{00000000-0000-0000-0000-000000000000}"/>
          </ac:spMkLst>
        </pc:spChg>
        <pc:spChg chg="mod">
          <ac:chgData name="Rafael Kuffner dos Anjos" userId="3925196f-71a7-46bf-baee-ed570243f2ce" providerId="ADAL" clId="{A0D2A872-EA92-422E-A74F-A27FE01A8CAB}" dt="2021-09-20T13:39:22.793" v="370" actId="403"/>
          <ac:spMkLst>
            <pc:docMk/>
            <pc:sldMk cId="793813582" sldId="263"/>
            <ac:spMk id="93" creationId="{00000000-0000-0000-0000-000000000000}"/>
          </ac:spMkLst>
        </pc:spChg>
        <pc:spChg chg="add">
          <ac:chgData name="Rafael Kuffner dos Anjos" userId="3925196f-71a7-46bf-baee-ed570243f2ce" providerId="ADAL" clId="{A0D2A872-EA92-422E-A74F-A27FE01A8CAB}" dt="2021-09-20T13:38:33.948" v="345" actId="26606"/>
          <ac:spMkLst>
            <pc:docMk/>
            <pc:sldMk cId="793813582" sldId="263"/>
            <ac:spMk id="98" creationId="{6D6CDB20-394C-4D51-9C5B-8751E21338DC}"/>
          </ac:spMkLst>
        </pc:spChg>
        <pc:spChg chg="add">
          <ac:chgData name="Rafael Kuffner dos Anjos" userId="3925196f-71a7-46bf-baee-ed570243f2ce" providerId="ADAL" clId="{A0D2A872-EA92-422E-A74F-A27FE01A8CAB}" dt="2021-09-20T13:38:33.948" v="345" actId="26606"/>
          <ac:spMkLst>
            <pc:docMk/>
            <pc:sldMk cId="793813582" sldId="263"/>
            <ac:spMk id="100" creationId="{46DFD1E0-DCA7-47E6-B78B-6ECDDF873DD6}"/>
          </ac:spMkLst>
        </pc:spChg>
        <pc:spChg chg="add">
          <ac:chgData name="Rafael Kuffner dos Anjos" userId="3925196f-71a7-46bf-baee-ed570243f2ce" providerId="ADAL" clId="{A0D2A872-EA92-422E-A74F-A27FE01A8CAB}" dt="2021-09-20T13:38:33.948" v="345" actId="26606"/>
          <ac:spMkLst>
            <pc:docMk/>
            <pc:sldMk cId="793813582" sldId="263"/>
            <ac:spMk id="102" creationId="{8AAB0B1E-BB97-40E0-8DCD-D1197A0E1D6A}"/>
          </ac:spMkLst>
        </pc:spChg>
        <pc:picChg chg="del">
          <ac:chgData name="Rafael Kuffner dos Anjos" userId="3925196f-71a7-46bf-baee-ed570243f2ce" providerId="ADAL" clId="{A0D2A872-EA92-422E-A74F-A27FE01A8CAB}" dt="2021-09-20T13:38:25.216" v="344" actId="478"/>
          <ac:picMkLst>
            <pc:docMk/>
            <pc:sldMk cId="793813582" sldId="263"/>
            <ac:picMk id="94" creationId="{00000000-0000-0000-0000-000000000000}"/>
          </ac:picMkLst>
        </pc:picChg>
      </pc:sldChg>
      <pc:sldChg chg="add">
        <pc:chgData name="Rafael Kuffner dos Anjos" userId="3925196f-71a7-46bf-baee-ed570243f2ce" providerId="ADAL" clId="{A0D2A872-EA92-422E-A74F-A27FE01A8CAB}" dt="2021-09-16T18:01:46.849" v="28"/>
        <pc:sldMkLst>
          <pc:docMk/>
          <pc:sldMk cId="1456457510" sldId="264"/>
        </pc:sldMkLst>
      </pc:sldChg>
      <pc:sldChg chg="add">
        <pc:chgData name="Rafael Kuffner dos Anjos" userId="3925196f-71a7-46bf-baee-ed570243f2ce" providerId="ADAL" clId="{A0D2A872-EA92-422E-A74F-A27FE01A8CAB}" dt="2021-09-16T18:01:46.849" v="28"/>
        <pc:sldMkLst>
          <pc:docMk/>
          <pc:sldMk cId="1662762064" sldId="265"/>
        </pc:sldMkLst>
      </pc:sldChg>
      <pc:sldChg chg="add">
        <pc:chgData name="Rafael Kuffner dos Anjos" userId="3925196f-71a7-46bf-baee-ed570243f2ce" providerId="ADAL" clId="{A0D2A872-EA92-422E-A74F-A27FE01A8CAB}" dt="2021-09-16T18:01:46.849" v="28"/>
        <pc:sldMkLst>
          <pc:docMk/>
          <pc:sldMk cId="837311237" sldId="266"/>
        </pc:sldMkLst>
      </pc:sldChg>
      <pc:sldChg chg="addSp modSp add mod setBg">
        <pc:chgData name="Rafael Kuffner dos Anjos" userId="3925196f-71a7-46bf-baee-ed570243f2ce" providerId="ADAL" clId="{A0D2A872-EA92-422E-A74F-A27FE01A8CAB}" dt="2021-09-20T13:40:22.950" v="382"/>
        <pc:sldMkLst>
          <pc:docMk/>
          <pc:sldMk cId="229621468" sldId="267"/>
        </pc:sldMkLst>
        <pc:spChg chg="mod">
          <ac:chgData name="Rafael Kuffner dos Anjos" userId="3925196f-71a7-46bf-baee-ed570243f2ce" providerId="ADAL" clId="{A0D2A872-EA92-422E-A74F-A27FE01A8CAB}" dt="2021-09-20T13:40:20.756" v="381" actId="26606"/>
          <ac:spMkLst>
            <pc:docMk/>
            <pc:sldMk cId="229621468" sldId="267"/>
            <ac:spMk id="115" creationId="{00000000-0000-0000-0000-000000000000}"/>
          </ac:spMkLst>
        </pc:spChg>
        <pc:spChg chg="mod">
          <ac:chgData name="Rafael Kuffner dos Anjos" userId="3925196f-71a7-46bf-baee-ed570243f2ce" providerId="ADAL" clId="{A0D2A872-EA92-422E-A74F-A27FE01A8CAB}" dt="2021-09-20T13:40:20.756" v="381" actId="26606"/>
          <ac:spMkLst>
            <pc:docMk/>
            <pc:sldMk cId="229621468" sldId="267"/>
            <ac:spMk id="116" creationId="{00000000-0000-0000-0000-000000000000}"/>
          </ac:spMkLst>
        </pc:spChg>
        <pc:spChg chg="add">
          <ac:chgData name="Rafael Kuffner dos Anjos" userId="3925196f-71a7-46bf-baee-ed570243f2ce" providerId="ADAL" clId="{A0D2A872-EA92-422E-A74F-A27FE01A8CAB}" dt="2021-09-20T13:40:20.756" v="381" actId="26606"/>
          <ac:spMkLst>
            <pc:docMk/>
            <pc:sldMk cId="229621468" sldId="267"/>
            <ac:spMk id="122" creationId="{5E39A796-BE83-48B1-B33F-35C4A32AAB57}"/>
          </ac:spMkLst>
        </pc:spChg>
        <pc:spChg chg="add">
          <ac:chgData name="Rafael Kuffner dos Anjos" userId="3925196f-71a7-46bf-baee-ed570243f2ce" providerId="ADAL" clId="{A0D2A872-EA92-422E-A74F-A27FE01A8CAB}" dt="2021-09-20T13:40:20.756" v="381" actId="26606"/>
          <ac:spMkLst>
            <pc:docMk/>
            <pc:sldMk cId="229621468" sldId="267"/>
            <ac:spMk id="124" creationId="{72F84B47-E267-4194-8194-831DB7B5547F}"/>
          </ac:spMkLst>
        </pc:spChg>
        <pc:picChg chg="add mod">
          <ac:chgData name="Rafael Kuffner dos Anjos" userId="3925196f-71a7-46bf-baee-ed570243f2ce" providerId="ADAL" clId="{A0D2A872-EA92-422E-A74F-A27FE01A8CAB}" dt="2021-09-20T13:40:22.950" v="382"/>
          <ac:picMkLst>
            <pc:docMk/>
            <pc:sldMk cId="229621468" sldId="267"/>
            <ac:picMk id="7" creationId="{710F64EE-2A39-48BF-BFD9-6EDF1B843356}"/>
          </ac:picMkLst>
        </pc:picChg>
        <pc:picChg chg="mod">
          <ac:chgData name="Rafael Kuffner dos Anjos" userId="3925196f-71a7-46bf-baee-ed570243f2ce" providerId="ADAL" clId="{A0D2A872-EA92-422E-A74F-A27FE01A8CAB}" dt="2021-09-20T13:40:20.756" v="381" actId="26606"/>
          <ac:picMkLst>
            <pc:docMk/>
            <pc:sldMk cId="229621468" sldId="267"/>
            <ac:picMk id="117" creationId="{00000000-0000-0000-0000-000000000000}"/>
          </ac:picMkLst>
        </pc:picChg>
      </pc:sldChg>
      <pc:sldChg chg="add">
        <pc:chgData name="Rafael Kuffner dos Anjos" userId="3925196f-71a7-46bf-baee-ed570243f2ce" providerId="ADAL" clId="{A0D2A872-EA92-422E-A74F-A27FE01A8CAB}" dt="2021-09-16T18:01:46.849" v="28"/>
        <pc:sldMkLst>
          <pc:docMk/>
          <pc:sldMk cId="219899017" sldId="268"/>
        </pc:sldMkLst>
      </pc:sldChg>
      <pc:sldChg chg="add">
        <pc:chgData name="Rafael Kuffner dos Anjos" userId="3925196f-71a7-46bf-baee-ed570243f2ce" providerId="ADAL" clId="{A0D2A872-EA92-422E-A74F-A27FE01A8CAB}" dt="2021-09-16T18:01:46.849" v="28"/>
        <pc:sldMkLst>
          <pc:docMk/>
          <pc:sldMk cId="23422232" sldId="269"/>
        </pc:sldMkLst>
      </pc:sldChg>
      <pc:sldChg chg="add">
        <pc:chgData name="Rafael Kuffner dos Anjos" userId="3925196f-71a7-46bf-baee-ed570243f2ce" providerId="ADAL" clId="{A0D2A872-EA92-422E-A74F-A27FE01A8CAB}" dt="2021-09-16T18:01:46.849" v="28"/>
        <pc:sldMkLst>
          <pc:docMk/>
          <pc:sldMk cId="667945823" sldId="270"/>
        </pc:sldMkLst>
      </pc:sldChg>
      <pc:sldChg chg="add">
        <pc:chgData name="Rafael Kuffner dos Anjos" userId="3925196f-71a7-46bf-baee-ed570243f2ce" providerId="ADAL" clId="{A0D2A872-EA92-422E-A74F-A27FE01A8CAB}" dt="2021-09-16T18:01:46.849" v="28"/>
        <pc:sldMkLst>
          <pc:docMk/>
          <pc:sldMk cId="1268424292" sldId="271"/>
        </pc:sldMkLst>
      </pc:sldChg>
      <pc:sldChg chg="addSp delSp modSp add mod setBg">
        <pc:chgData name="Rafael Kuffner dos Anjos" userId="3925196f-71a7-46bf-baee-ed570243f2ce" providerId="ADAL" clId="{A0D2A872-EA92-422E-A74F-A27FE01A8CAB}" dt="2021-09-20T13:42:07.500" v="395"/>
        <pc:sldMkLst>
          <pc:docMk/>
          <pc:sldMk cId="336911875" sldId="272"/>
        </pc:sldMkLst>
        <pc:spChg chg="add mod">
          <ac:chgData name="Rafael Kuffner dos Anjos" userId="3925196f-71a7-46bf-baee-ed570243f2ce" providerId="ADAL" clId="{A0D2A872-EA92-422E-A74F-A27FE01A8CAB}" dt="2021-09-20T13:42:07.500" v="395"/>
          <ac:spMkLst>
            <pc:docMk/>
            <pc:sldMk cId="336911875" sldId="272"/>
            <ac:spMk id="12" creationId="{D65BC3FC-EEEB-4D07-A106-0266E084796E}"/>
          </ac:spMkLst>
        </pc:spChg>
        <pc:spChg chg="add del">
          <ac:chgData name="Rafael Kuffner dos Anjos" userId="3925196f-71a7-46bf-baee-ed570243f2ce" providerId="ADAL" clId="{A0D2A872-EA92-422E-A74F-A27FE01A8CAB}" dt="2021-09-20T13:41:39.351" v="392" actId="26606"/>
          <ac:spMkLst>
            <pc:docMk/>
            <pc:sldMk cId="336911875" sldId="272"/>
            <ac:spMk id="81" creationId="{35DB3719-6FDC-4E5D-891D-FF40B7300F64}"/>
          </ac:spMkLst>
        </pc:spChg>
        <pc:spChg chg="add del">
          <ac:chgData name="Rafael Kuffner dos Anjos" userId="3925196f-71a7-46bf-baee-ed570243f2ce" providerId="ADAL" clId="{A0D2A872-EA92-422E-A74F-A27FE01A8CAB}" dt="2021-09-20T13:41:39.351" v="392" actId="26606"/>
          <ac:spMkLst>
            <pc:docMk/>
            <pc:sldMk cId="336911875" sldId="272"/>
            <ac:spMk id="83" creationId="{E0CBAC23-2E3F-4A90-BA59-F8299F6A5439}"/>
          </ac:spMkLst>
        </pc:spChg>
        <pc:spChg chg="mod">
          <ac:chgData name="Rafael Kuffner dos Anjos" userId="3925196f-71a7-46bf-baee-ed570243f2ce" providerId="ADAL" clId="{A0D2A872-EA92-422E-A74F-A27FE01A8CAB}" dt="2021-09-20T13:41:39.351" v="392" actId="26606"/>
          <ac:spMkLst>
            <pc:docMk/>
            <pc:sldMk cId="336911875" sldId="272"/>
            <ac:spMk id="138" creationId="{00000000-0000-0000-0000-000000000000}"/>
          </ac:spMkLst>
        </pc:spChg>
        <pc:spChg chg="del mod">
          <ac:chgData name="Rafael Kuffner dos Anjos" userId="3925196f-71a7-46bf-baee-ed570243f2ce" providerId="ADAL" clId="{A0D2A872-EA92-422E-A74F-A27FE01A8CAB}" dt="2021-09-20T13:41:03.833" v="389" actId="26606"/>
          <ac:spMkLst>
            <pc:docMk/>
            <pc:sldMk cId="336911875" sldId="272"/>
            <ac:spMk id="139" creationId="{00000000-0000-0000-0000-000000000000}"/>
          </ac:spMkLst>
        </pc:spChg>
        <pc:spChg chg="add del">
          <ac:chgData name="Rafael Kuffner dos Anjos" userId="3925196f-71a7-46bf-baee-ed570243f2ce" providerId="ADAL" clId="{A0D2A872-EA92-422E-A74F-A27FE01A8CAB}" dt="2021-09-20T13:41:39.337" v="391" actId="26606"/>
          <ac:spMkLst>
            <pc:docMk/>
            <pc:sldMk cId="336911875" sldId="272"/>
            <ac:spMk id="146" creationId="{B5416EBC-B41E-4F8A-BE9F-07301B682CBD}"/>
          </ac:spMkLst>
        </pc:spChg>
        <pc:spChg chg="add del">
          <ac:chgData name="Rafael Kuffner dos Anjos" userId="3925196f-71a7-46bf-baee-ed570243f2ce" providerId="ADAL" clId="{A0D2A872-EA92-422E-A74F-A27FE01A8CAB}" dt="2021-09-20T13:41:39.337" v="391" actId="26606"/>
          <ac:spMkLst>
            <pc:docMk/>
            <pc:sldMk cId="336911875" sldId="272"/>
            <ac:spMk id="148" creationId="{AFF79527-C7F1-4E06-8126-A8E8C5FEBFCA}"/>
          </ac:spMkLst>
        </pc:spChg>
        <pc:spChg chg="add del">
          <ac:chgData name="Rafael Kuffner dos Anjos" userId="3925196f-71a7-46bf-baee-ed570243f2ce" providerId="ADAL" clId="{A0D2A872-EA92-422E-A74F-A27FE01A8CAB}" dt="2021-09-20T13:41:39.337" v="391" actId="26606"/>
          <ac:spMkLst>
            <pc:docMk/>
            <pc:sldMk cId="336911875" sldId="272"/>
            <ac:spMk id="150" creationId="{55986208-8A53-4E92-9197-6B57BCCB2F37}"/>
          </ac:spMkLst>
        </pc:spChg>
        <pc:spChg chg="add">
          <ac:chgData name="Rafael Kuffner dos Anjos" userId="3925196f-71a7-46bf-baee-ed570243f2ce" providerId="ADAL" clId="{A0D2A872-EA92-422E-A74F-A27FE01A8CAB}" dt="2021-09-20T13:41:39.351" v="392" actId="26606"/>
          <ac:spMkLst>
            <pc:docMk/>
            <pc:sldMk cId="336911875" sldId="272"/>
            <ac:spMk id="152" creationId="{6C4028FD-8BAA-4A19-BFDE-594D991B7552}"/>
          </ac:spMkLst>
        </pc:spChg>
        <pc:graphicFrameChg chg="add mod modGraphic">
          <ac:chgData name="Rafael Kuffner dos Anjos" userId="3925196f-71a7-46bf-baee-ed570243f2ce" providerId="ADAL" clId="{A0D2A872-EA92-422E-A74F-A27FE01A8CAB}" dt="2021-09-20T13:41:39.351" v="392" actId="26606"/>
          <ac:graphicFrameMkLst>
            <pc:docMk/>
            <pc:sldMk cId="336911875" sldId="272"/>
            <ac:graphicFrameMk id="141" creationId="{D5397A59-4031-4FDF-AFD1-C2FE4D0C86C0}"/>
          </ac:graphicFrameMkLst>
        </pc:graphicFrameChg>
        <pc:picChg chg="add mod">
          <ac:chgData name="Rafael Kuffner dos Anjos" userId="3925196f-71a7-46bf-baee-ed570243f2ce" providerId="ADAL" clId="{A0D2A872-EA92-422E-A74F-A27FE01A8CAB}" dt="2021-09-20T13:42:07.500" v="395"/>
          <ac:picMkLst>
            <pc:docMk/>
            <pc:sldMk cId="336911875" sldId="272"/>
            <ac:picMk id="11" creationId="{1708CF17-8449-474B-86B2-3B9EF0F33B74}"/>
          </ac:picMkLst>
        </pc:picChg>
      </pc:sldChg>
      <pc:sldChg chg="add">
        <pc:chgData name="Rafael Kuffner dos Anjos" userId="3925196f-71a7-46bf-baee-ed570243f2ce" providerId="ADAL" clId="{A0D2A872-EA92-422E-A74F-A27FE01A8CAB}" dt="2021-09-16T18:01:46.849" v="28"/>
        <pc:sldMkLst>
          <pc:docMk/>
          <pc:sldMk cId="1710989633" sldId="273"/>
        </pc:sldMkLst>
      </pc:sldChg>
      <pc:sldChg chg="add">
        <pc:chgData name="Rafael Kuffner dos Anjos" userId="3925196f-71a7-46bf-baee-ed570243f2ce" providerId="ADAL" clId="{A0D2A872-EA92-422E-A74F-A27FE01A8CAB}" dt="2021-09-16T18:01:46.849" v="28"/>
        <pc:sldMkLst>
          <pc:docMk/>
          <pc:sldMk cId="1796728501" sldId="274"/>
        </pc:sldMkLst>
      </pc:sldChg>
      <pc:sldChg chg="add">
        <pc:chgData name="Rafael Kuffner dos Anjos" userId="3925196f-71a7-46bf-baee-ed570243f2ce" providerId="ADAL" clId="{A0D2A872-EA92-422E-A74F-A27FE01A8CAB}" dt="2021-09-16T18:01:46.849" v="28"/>
        <pc:sldMkLst>
          <pc:docMk/>
          <pc:sldMk cId="1848355840" sldId="275"/>
        </pc:sldMkLst>
      </pc:sldChg>
      <pc:sldChg chg="add">
        <pc:chgData name="Rafael Kuffner dos Anjos" userId="3925196f-71a7-46bf-baee-ed570243f2ce" providerId="ADAL" clId="{A0D2A872-EA92-422E-A74F-A27FE01A8CAB}" dt="2021-09-16T18:01:46.849" v="28"/>
        <pc:sldMkLst>
          <pc:docMk/>
          <pc:sldMk cId="1965649025" sldId="276"/>
        </pc:sldMkLst>
      </pc:sldChg>
      <pc:sldChg chg="add">
        <pc:chgData name="Rafael Kuffner dos Anjos" userId="3925196f-71a7-46bf-baee-ed570243f2ce" providerId="ADAL" clId="{A0D2A872-EA92-422E-A74F-A27FE01A8CAB}" dt="2021-09-16T18:01:46.849" v="28"/>
        <pc:sldMkLst>
          <pc:docMk/>
          <pc:sldMk cId="1922221374" sldId="277"/>
        </pc:sldMkLst>
      </pc:sldChg>
      <pc:sldChg chg="add">
        <pc:chgData name="Rafael Kuffner dos Anjos" userId="3925196f-71a7-46bf-baee-ed570243f2ce" providerId="ADAL" clId="{A0D2A872-EA92-422E-A74F-A27FE01A8CAB}" dt="2021-09-16T18:01:46.849" v="28"/>
        <pc:sldMkLst>
          <pc:docMk/>
          <pc:sldMk cId="30647350" sldId="278"/>
        </pc:sldMkLst>
      </pc:sldChg>
      <pc:sldChg chg="addSp delSp modSp add mod setBg">
        <pc:chgData name="Rafael Kuffner dos Anjos" userId="3925196f-71a7-46bf-baee-ed570243f2ce" providerId="ADAL" clId="{A0D2A872-EA92-422E-A74F-A27FE01A8CAB}" dt="2021-09-20T13:42:59.648" v="403" actId="478"/>
        <pc:sldMkLst>
          <pc:docMk/>
          <pc:sldMk cId="1841419817" sldId="279"/>
        </pc:sldMkLst>
        <pc:spChg chg="add del mod">
          <ac:chgData name="Rafael Kuffner dos Anjos" userId="3925196f-71a7-46bf-baee-ed570243f2ce" providerId="ADAL" clId="{A0D2A872-EA92-422E-A74F-A27FE01A8CAB}" dt="2021-09-20T13:42:59.648" v="403" actId="478"/>
          <ac:spMkLst>
            <pc:docMk/>
            <pc:sldMk cId="1841419817" sldId="279"/>
            <ac:spMk id="7" creationId="{52A1A89D-0951-408B-B5FB-95FE16533650}"/>
          </ac:spMkLst>
        </pc:spChg>
        <pc:spChg chg="add">
          <ac:chgData name="Rafael Kuffner dos Anjos" userId="3925196f-71a7-46bf-baee-ed570243f2ce" providerId="ADAL" clId="{A0D2A872-EA92-422E-A74F-A27FE01A8CAB}" dt="2021-09-20T13:42:36.934" v="396" actId="26606"/>
          <ac:spMkLst>
            <pc:docMk/>
            <pc:sldMk cId="1841419817" sldId="279"/>
            <ac:spMk id="103" creationId="{71FC7D98-7B8B-402A-90FC-F027482F2142}"/>
          </ac:spMkLst>
        </pc:spChg>
        <pc:spChg chg="add">
          <ac:chgData name="Rafael Kuffner dos Anjos" userId="3925196f-71a7-46bf-baee-ed570243f2ce" providerId="ADAL" clId="{A0D2A872-EA92-422E-A74F-A27FE01A8CAB}" dt="2021-09-20T13:42:36.934" v="396" actId="26606"/>
          <ac:spMkLst>
            <pc:docMk/>
            <pc:sldMk cId="1841419817" sldId="279"/>
            <ac:spMk id="105" creationId="{AD7356EA-285B-4E5D-8FEC-104659A4FD2C}"/>
          </ac:spMkLst>
        </pc:spChg>
        <pc:spChg chg="mod">
          <ac:chgData name="Rafael Kuffner dos Anjos" userId="3925196f-71a7-46bf-baee-ed570243f2ce" providerId="ADAL" clId="{A0D2A872-EA92-422E-A74F-A27FE01A8CAB}" dt="2021-09-20T13:42:36.934" v="396" actId="26606"/>
          <ac:spMkLst>
            <pc:docMk/>
            <pc:sldMk cId="1841419817" sldId="279"/>
            <ac:spMk id="162" creationId="{00000000-0000-0000-0000-000000000000}"/>
          </ac:spMkLst>
        </pc:spChg>
        <pc:picChg chg="add mod">
          <ac:chgData name="Rafael Kuffner dos Anjos" userId="3925196f-71a7-46bf-baee-ed570243f2ce" providerId="ADAL" clId="{A0D2A872-EA92-422E-A74F-A27FE01A8CAB}" dt="2021-09-20T13:42:42.640" v="397"/>
          <ac:picMkLst>
            <pc:docMk/>
            <pc:sldMk cId="1841419817" sldId="279"/>
            <ac:picMk id="6" creationId="{C8328BC6-A3B5-423B-940D-74EFFF6B8C6A}"/>
          </ac:picMkLst>
        </pc:picChg>
        <pc:picChg chg="mod ord">
          <ac:chgData name="Rafael Kuffner dos Anjos" userId="3925196f-71a7-46bf-baee-ed570243f2ce" providerId="ADAL" clId="{A0D2A872-EA92-422E-A74F-A27FE01A8CAB}" dt="2021-09-20T13:42:36.934" v="396" actId="26606"/>
          <ac:picMkLst>
            <pc:docMk/>
            <pc:sldMk cId="1841419817" sldId="279"/>
            <ac:picMk id="161" creationId="{00000000-0000-0000-0000-000000000000}"/>
          </ac:picMkLst>
        </pc:picChg>
      </pc:sldChg>
      <pc:sldChg chg="addSp delSp modSp add mod setBg">
        <pc:chgData name="Rafael Kuffner dos Anjos" userId="3925196f-71a7-46bf-baee-ed570243f2ce" providerId="ADAL" clId="{A0D2A872-EA92-422E-A74F-A27FE01A8CAB}" dt="2021-09-20T13:48:47.214" v="446"/>
        <pc:sldMkLst>
          <pc:docMk/>
          <pc:sldMk cId="1356027402" sldId="280"/>
        </pc:sldMkLst>
        <pc:spChg chg="add mod">
          <ac:chgData name="Rafael Kuffner dos Anjos" userId="3925196f-71a7-46bf-baee-ed570243f2ce" providerId="ADAL" clId="{A0D2A872-EA92-422E-A74F-A27FE01A8CAB}" dt="2021-09-20T13:48:47.214" v="446"/>
          <ac:spMkLst>
            <pc:docMk/>
            <pc:sldMk cId="1356027402" sldId="280"/>
            <ac:spMk id="9" creationId="{0FC4C2E0-FEBF-4B35-9378-2ADE5ABB368E}"/>
          </ac:spMkLst>
        </pc:spChg>
        <pc:spChg chg="add del">
          <ac:chgData name="Rafael Kuffner dos Anjos" userId="3925196f-71a7-46bf-baee-ed570243f2ce" providerId="ADAL" clId="{A0D2A872-EA92-422E-A74F-A27FE01A8CAB}" dt="2021-09-20T13:48:45.490" v="445" actId="26606"/>
          <ac:spMkLst>
            <pc:docMk/>
            <pc:sldMk cId="1356027402" sldId="280"/>
            <ac:spMk id="106" creationId="{71FC7D98-7B8B-402A-90FC-F027482F2142}"/>
          </ac:spMkLst>
        </pc:spChg>
        <pc:spChg chg="add del">
          <ac:chgData name="Rafael Kuffner dos Anjos" userId="3925196f-71a7-46bf-baee-ed570243f2ce" providerId="ADAL" clId="{A0D2A872-EA92-422E-A74F-A27FE01A8CAB}" dt="2021-09-20T13:48:45.490" v="445" actId="26606"/>
          <ac:spMkLst>
            <pc:docMk/>
            <pc:sldMk cId="1356027402" sldId="280"/>
            <ac:spMk id="108" creationId="{AD7356EA-285B-4E5D-8FEC-104659A4FD2C}"/>
          </ac:spMkLst>
        </pc:spChg>
        <pc:spChg chg="mod">
          <ac:chgData name="Rafael Kuffner dos Anjos" userId="3925196f-71a7-46bf-baee-ed570243f2ce" providerId="ADAL" clId="{A0D2A872-EA92-422E-A74F-A27FE01A8CAB}" dt="2021-09-20T13:48:45.490" v="445" actId="26606"/>
          <ac:spMkLst>
            <pc:docMk/>
            <pc:sldMk cId="1356027402" sldId="280"/>
            <ac:spMk id="164" creationId="{00000000-0000-0000-0000-000000000000}"/>
          </ac:spMkLst>
        </pc:spChg>
        <pc:spChg chg="add">
          <ac:chgData name="Rafael Kuffner dos Anjos" userId="3925196f-71a7-46bf-baee-ed570243f2ce" providerId="ADAL" clId="{A0D2A872-EA92-422E-A74F-A27FE01A8CAB}" dt="2021-09-20T13:48:45.490" v="445" actId="26606"/>
          <ac:spMkLst>
            <pc:docMk/>
            <pc:sldMk cId="1356027402" sldId="280"/>
            <ac:spMk id="170" creationId="{E8D41CF8-5232-42BC-8D05-AFEDE215398E}"/>
          </ac:spMkLst>
        </pc:spChg>
        <pc:spChg chg="add">
          <ac:chgData name="Rafael Kuffner dos Anjos" userId="3925196f-71a7-46bf-baee-ed570243f2ce" providerId="ADAL" clId="{A0D2A872-EA92-422E-A74F-A27FE01A8CAB}" dt="2021-09-20T13:48:45.490" v="445" actId="26606"/>
          <ac:spMkLst>
            <pc:docMk/>
            <pc:sldMk cId="1356027402" sldId="280"/>
            <ac:spMk id="172" creationId="{49237091-E62C-4878-AA4C-0B9995ADB28F}"/>
          </ac:spMkLst>
        </pc:spChg>
        <pc:picChg chg="add mod">
          <ac:chgData name="Rafael Kuffner dos Anjos" userId="3925196f-71a7-46bf-baee-ed570243f2ce" providerId="ADAL" clId="{A0D2A872-EA92-422E-A74F-A27FE01A8CAB}" dt="2021-09-20T13:48:47.214" v="446"/>
          <ac:picMkLst>
            <pc:docMk/>
            <pc:sldMk cId="1356027402" sldId="280"/>
            <ac:picMk id="8" creationId="{AAD3E877-139B-46F9-87E6-E45C07BFB3F7}"/>
          </ac:picMkLst>
        </pc:picChg>
        <pc:picChg chg="mod">
          <ac:chgData name="Rafael Kuffner dos Anjos" userId="3925196f-71a7-46bf-baee-ed570243f2ce" providerId="ADAL" clId="{A0D2A872-EA92-422E-A74F-A27FE01A8CAB}" dt="2021-09-20T13:48:45.490" v="445" actId="26606"/>
          <ac:picMkLst>
            <pc:docMk/>
            <pc:sldMk cId="1356027402" sldId="280"/>
            <ac:picMk id="165" creationId="{00000000-0000-0000-0000-000000000000}"/>
          </ac:picMkLst>
        </pc:picChg>
      </pc:sldChg>
      <pc:sldChg chg="add">
        <pc:chgData name="Rafael Kuffner dos Anjos" userId="3925196f-71a7-46bf-baee-ed570243f2ce" providerId="ADAL" clId="{A0D2A872-EA92-422E-A74F-A27FE01A8CAB}" dt="2021-09-16T18:01:46.849" v="28"/>
        <pc:sldMkLst>
          <pc:docMk/>
          <pc:sldMk cId="1656083450" sldId="281"/>
        </pc:sldMkLst>
      </pc:sldChg>
      <pc:sldChg chg="modSp add mod">
        <pc:chgData name="Rafael Kuffner dos Anjos" userId="3925196f-71a7-46bf-baee-ed570243f2ce" providerId="ADAL" clId="{A0D2A872-EA92-422E-A74F-A27FE01A8CAB}" dt="2021-09-16T18:21:19.800" v="123" actId="403"/>
        <pc:sldMkLst>
          <pc:docMk/>
          <pc:sldMk cId="258995383" sldId="282"/>
        </pc:sldMkLst>
        <pc:spChg chg="mod">
          <ac:chgData name="Rafael Kuffner dos Anjos" userId="3925196f-71a7-46bf-baee-ed570243f2ce" providerId="ADAL" clId="{A0D2A872-EA92-422E-A74F-A27FE01A8CAB}" dt="2021-09-16T18:21:19.800" v="123" actId="403"/>
          <ac:spMkLst>
            <pc:docMk/>
            <pc:sldMk cId="258995383" sldId="282"/>
            <ac:spMk id="5" creationId="{3B645C6A-3375-DD44-B0E4-13C14A82538E}"/>
          </ac:spMkLst>
        </pc:spChg>
      </pc:sldChg>
      <pc:sldChg chg="add">
        <pc:chgData name="Rafael Kuffner dos Anjos" userId="3925196f-71a7-46bf-baee-ed570243f2ce" providerId="ADAL" clId="{A0D2A872-EA92-422E-A74F-A27FE01A8CAB}" dt="2021-09-16T18:01:46.849" v="28"/>
        <pc:sldMkLst>
          <pc:docMk/>
          <pc:sldMk cId="2133533259" sldId="283"/>
        </pc:sldMkLst>
      </pc:sldChg>
      <pc:sldChg chg="add">
        <pc:chgData name="Rafael Kuffner dos Anjos" userId="3925196f-71a7-46bf-baee-ed570243f2ce" providerId="ADAL" clId="{A0D2A872-EA92-422E-A74F-A27FE01A8CAB}" dt="2021-09-16T18:01:46.849" v="28"/>
        <pc:sldMkLst>
          <pc:docMk/>
          <pc:sldMk cId="1759030054" sldId="284"/>
        </pc:sldMkLst>
      </pc:sldChg>
      <pc:sldChg chg="add">
        <pc:chgData name="Rafael Kuffner dos Anjos" userId="3925196f-71a7-46bf-baee-ed570243f2ce" providerId="ADAL" clId="{A0D2A872-EA92-422E-A74F-A27FE01A8CAB}" dt="2021-09-16T18:01:46.849" v="28"/>
        <pc:sldMkLst>
          <pc:docMk/>
          <pc:sldMk cId="1758232976" sldId="285"/>
        </pc:sldMkLst>
      </pc:sldChg>
      <pc:sldChg chg="add">
        <pc:chgData name="Rafael Kuffner dos Anjos" userId="3925196f-71a7-46bf-baee-ed570243f2ce" providerId="ADAL" clId="{A0D2A872-EA92-422E-A74F-A27FE01A8CAB}" dt="2021-09-16T18:01:46.849" v="28"/>
        <pc:sldMkLst>
          <pc:docMk/>
          <pc:sldMk cId="1246644912" sldId="286"/>
        </pc:sldMkLst>
      </pc:sldChg>
      <pc:sldChg chg="addSp delSp modSp add mod setBg">
        <pc:chgData name="Rafael Kuffner dos Anjos" userId="3925196f-71a7-46bf-baee-ed570243f2ce" providerId="ADAL" clId="{A0D2A872-EA92-422E-A74F-A27FE01A8CAB}" dt="2021-09-20T13:49:59.126" v="452" actId="207"/>
        <pc:sldMkLst>
          <pc:docMk/>
          <pc:sldMk cId="1510575852" sldId="287"/>
        </pc:sldMkLst>
        <pc:spChg chg="mod">
          <ac:chgData name="Rafael Kuffner dos Anjos" userId="3925196f-71a7-46bf-baee-ed570243f2ce" providerId="ADAL" clId="{A0D2A872-EA92-422E-A74F-A27FE01A8CAB}" dt="2021-09-20T13:49:59.126" v="452" actId="207"/>
          <ac:spMkLst>
            <pc:docMk/>
            <pc:sldMk cId="1510575852" sldId="287"/>
            <ac:spMk id="188" creationId="{00000000-0000-0000-0000-000000000000}"/>
          </ac:spMkLst>
        </pc:spChg>
        <pc:spChg chg="del">
          <ac:chgData name="Rafael Kuffner dos Anjos" userId="3925196f-71a7-46bf-baee-ed570243f2ce" providerId="ADAL" clId="{A0D2A872-EA92-422E-A74F-A27FE01A8CAB}" dt="2021-09-20T13:49:23.947" v="447" actId="26606"/>
          <ac:spMkLst>
            <pc:docMk/>
            <pc:sldMk cId="1510575852" sldId="287"/>
            <ac:spMk id="189" creationId="{00000000-0000-0000-0000-000000000000}"/>
          </ac:spMkLst>
        </pc:spChg>
        <pc:graphicFrameChg chg="add mod">
          <ac:chgData name="Rafael Kuffner dos Anjos" userId="3925196f-71a7-46bf-baee-ed570243f2ce" providerId="ADAL" clId="{A0D2A872-EA92-422E-A74F-A27FE01A8CAB}" dt="2021-09-20T13:49:53.522" v="451" actId="2085"/>
          <ac:graphicFrameMkLst>
            <pc:docMk/>
            <pc:sldMk cId="1510575852" sldId="287"/>
            <ac:graphicFrameMk id="191" creationId="{1D2ACF2D-7426-4986-B945-FD433ADCD095}"/>
          </ac:graphicFrameMkLst>
        </pc:graphicFrameChg>
      </pc:sldChg>
      <pc:sldChg chg="add">
        <pc:chgData name="Rafael Kuffner dos Anjos" userId="3925196f-71a7-46bf-baee-ed570243f2ce" providerId="ADAL" clId="{A0D2A872-EA92-422E-A74F-A27FE01A8CAB}" dt="2021-09-16T18:01:46.849" v="28"/>
        <pc:sldMkLst>
          <pc:docMk/>
          <pc:sldMk cId="696669730" sldId="288"/>
        </pc:sldMkLst>
      </pc:sldChg>
      <pc:sldChg chg="add">
        <pc:chgData name="Rafael Kuffner dos Anjos" userId="3925196f-71a7-46bf-baee-ed570243f2ce" providerId="ADAL" clId="{A0D2A872-EA92-422E-A74F-A27FE01A8CAB}" dt="2021-09-16T18:01:46.849" v="28"/>
        <pc:sldMkLst>
          <pc:docMk/>
          <pc:sldMk cId="847308666" sldId="289"/>
        </pc:sldMkLst>
      </pc:sldChg>
      <pc:sldChg chg="addSp delSp modSp add mod setBg">
        <pc:chgData name="Rafael Kuffner dos Anjos" userId="3925196f-71a7-46bf-baee-ed570243f2ce" providerId="ADAL" clId="{A0D2A872-EA92-422E-A74F-A27FE01A8CAB}" dt="2021-09-20T13:51:21.377" v="465" actId="26606"/>
        <pc:sldMkLst>
          <pc:docMk/>
          <pc:sldMk cId="752686205" sldId="290"/>
        </pc:sldMkLst>
        <pc:spChg chg="add del">
          <ac:chgData name="Rafael Kuffner dos Anjos" userId="3925196f-71a7-46bf-baee-ed570243f2ce" providerId="ADAL" clId="{A0D2A872-EA92-422E-A74F-A27FE01A8CAB}" dt="2021-09-20T13:51:14.566" v="463" actId="26606"/>
          <ac:spMkLst>
            <pc:docMk/>
            <pc:sldMk cId="752686205" sldId="290"/>
            <ac:spMk id="77" creationId="{5E39A796-BE83-48B1-B33F-35C4A32AAB57}"/>
          </ac:spMkLst>
        </pc:spChg>
        <pc:spChg chg="add del">
          <ac:chgData name="Rafael Kuffner dos Anjos" userId="3925196f-71a7-46bf-baee-ed570243f2ce" providerId="ADAL" clId="{A0D2A872-EA92-422E-A74F-A27FE01A8CAB}" dt="2021-09-20T13:51:14.566" v="463" actId="26606"/>
          <ac:spMkLst>
            <pc:docMk/>
            <pc:sldMk cId="752686205" sldId="290"/>
            <ac:spMk id="79" creationId="{72F84B47-E267-4194-8194-831DB7B5547F}"/>
          </ac:spMkLst>
        </pc:spChg>
        <pc:spChg chg="mod">
          <ac:chgData name="Rafael Kuffner dos Anjos" userId="3925196f-71a7-46bf-baee-ed570243f2ce" providerId="ADAL" clId="{A0D2A872-EA92-422E-A74F-A27FE01A8CAB}" dt="2021-09-20T13:51:21.377" v="465" actId="26606"/>
          <ac:spMkLst>
            <pc:docMk/>
            <pc:sldMk cId="752686205" sldId="290"/>
            <ac:spMk id="198" creationId="{00000000-0000-0000-0000-000000000000}"/>
          </ac:spMkLst>
        </pc:spChg>
        <pc:spChg chg="mod">
          <ac:chgData name="Rafael Kuffner dos Anjos" userId="3925196f-71a7-46bf-baee-ed570243f2ce" providerId="ADAL" clId="{A0D2A872-EA92-422E-A74F-A27FE01A8CAB}" dt="2021-09-20T13:51:21.377" v="465" actId="26606"/>
          <ac:spMkLst>
            <pc:docMk/>
            <pc:sldMk cId="752686205" sldId="290"/>
            <ac:spMk id="199" creationId="{00000000-0000-0000-0000-000000000000}"/>
          </ac:spMkLst>
        </pc:spChg>
        <pc:spChg chg="add">
          <ac:chgData name="Rafael Kuffner dos Anjos" userId="3925196f-71a7-46bf-baee-ed570243f2ce" providerId="ADAL" clId="{A0D2A872-EA92-422E-A74F-A27FE01A8CAB}" dt="2021-09-20T13:51:21.377" v="465" actId="26606"/>
          <ac:spMkLst>
            <pc:docMk/>
            <pc:sldMk cId="752686205" sldId="290"/>
            <ac:spMk id="202" creationId="{5E39A796-BE83-48B1-B33F-35C4A32AAB57}"/>
          </ac:spMkLst>
        </pc:spChg>
        <pc:spChg chg="add">
          <ac:chgData name="Rafael Kuffner dos Anjos" userId="3925196f-71a7-46bf-baee-ed570243f2ce" providerId="ADAL" clId="{A0D2A872-EA92-422E-A74F-A27FE01A8CAB}" dt="2021-09-20T13:51:21.377" v="465" actId="26606"/>
          <ac:spMkLst>
            <pc:docMk/>
            <pc:sldMk cId="752686205" sldId="290"/>
            <ac:spMk id="203" creationId="{72F84B47-E267-4194-8194-831DB7B5547F}"/>
          </ac:spMkLst>
        </pc:spChg>
        <pc:picChg chg="mod">
          <ac:chgData name="Rafael Kuffner dos Anjos" userId="3925196f-71a7-46bf-baee-ed570243f2ce" providerId="ADAL" clId="{A0D2A872-EA92-422E-A74F-A27FE01A8CAB}" dt="2021-09-20T13:51:21.377" v="465" actId="26606"/>
          <ac:picMkLst>
            <pc:docMk/>
            <pc:sldMk cId="752686205" sldId="290"/>
            <ac:picMk id="200" creationId="{00000000-0000-0000-0000-000000000000}"/>
          </ac:picMkLst>
        </pc:picChg>
      </pc:sldChg>
      <pc:sldChg chg="addSp delSp modSp add mod setBg">
        <pc:chgData name="Rafael Kuffner dos Anjos" userId="3925196f-71a7-46bf-baee-ed570243f2ce" providerId="ADAL" clId="{A0D2A872-EA92-422E-A74F-A27FE01A8CAB}" dt="2021-09-20T13:51:27.544" v="467" actId="26606"/>
        <pc:sldMkLst>
          <pc:docMk/>
          <pc:sldMk cId="1718366605" sldId="291"/>
        </pc:sldMkLst>
        <pc:spChg chg="add del">
          <ac:chgData name="Rafael Kuffner dos Anjos" userId="3925196f-71a7-46bf-baee-ed570243f2ce" providerId="ADAL" clId="{A0D2A872-EA92-422E-A74F-A27FE01A8CAB}" dt="2021-09-20T13:50:53.304" v="456" actId="26606"/>
          <ac:spMkLst>
            <pc:docMk/>
            <pc:sldMk cId="1718366605" sldId="291"/>
            <ac:spMk id="80" creationId="{71FC7D98-7B8B-402A-90FC-F027482F2142}"/>
          </ac:spMkLst>
        </pc:spChg>
        <pc:spChg chg="add del">
          <ac:chgData name="Rafael Kuffner dos Anjos" userId="3925196f-71a7-46bf-baee-ed570243f2ce" providerId="ADAL" clId="{A0D2A872-EA92-422E-A74F-A27FE01A8CAB}" dt="2021-09-20T13:50:53.304" v="456" actId="26606"/>
          <ac:spMkLst>
            <pc:docMk/>
            <pc:sldMk cId="1718366605" sldId="291"/>
            <ac:spMk id="82" creationId="{AD7356EA-285B-4E5D-8FEC-104659A4FD2C}"/>
          </ac:spMkLst>
        </pc:spChg>
        <pc:spChg chg="add del">
          <ac:chgData name="Rafael Kuffner dos Anjos" userId="3925196f-71a7-46bf-baee-ed570243f2ce" providerId="ADAL" clId="{A0D2A872-EA92-422E-A74F-A27FE01A8CAB}" dt="2021-09-20T13:50:55.463" v="458" actId="26606"/>
          <ac:spMkLst>
            <pc:docMk/>
            <pc:sldMk cId="1718366605" sldId="291"/>
            <ac:spMk id="84" creationId="{72458505-C9BA-445F-AE75-CFC7FF04F4E7}"/>
          </ac:spMkLst>
        </pc:spChg>
        <pc:spChg chg="mod">
          <ac:chgData name="Rafael Kuffner dos Anjos" userId="3925196f-71a7-46bf-baee-ed570243f2ce" providerId="ADAL" clId="{A0D2A872-EA92-422E-A74F-A27FE01A8CAB}" dt="2021-09-20T13:51:27.544" v="467" actId="26606"/>
          <ac:spMkLst>
            <pc:docMk/>
            <pc:sldMk cId="1718366605" sldId="291"/>
            <ac:spMk id="203" creationId="{00000000-0000-0000-0000-000000000000}"/>
          </ac:spMkLst>
        </pc:spChg>
        <pc:spChg chg="add del">
          <ac:chgData name="Rafael Kuffner dos Anjos" userId="3925196f-71a7-46bf-baee-ed570243f2ce" providerId="ADAL" clId="{A0D2A872-EA92-422E-A74F-A27FE01A8CAB}" dt="2021-09-20T13:50:55.463" v="458" actId="26606"/>
          <ac:spMkLst>
            <pc:docMk/>
            <pc:sldMk cId="1718366605" sldId="291"/>
            <ac:spMk id="206" creationId="{8AD13924-DC7C-4339-B194-8A4EFFBF2AC6}"/>
          </ac:spMkLst>
        </pc:spChg>
        <pc:spChg chg="add del">
          <ac:chgData name="Rafael Kuffner dos Anjos" userId="3925196f-71a7-46bf-baee-ed570243f2ce" providerId="ADAL" clId="{A0D2A872-EA92-422E-A74F-A27FE01A8CAB}" dt="2021-09-20T13:51:27.544" v="467" actId="26606"/>
          <ac:spMkLst>
            <pc:docMk/>
            <pc:sldMk cId="1718366605" sldId="291"/>
            <ac:spMk id="207" creationId="{6753252F-4873-4F63-801D-CC719279A7D5}"/>
          </ac:spMkLst>
        </pc:spChg>
        <pc:spChg chg="add del">
          <ac:chgData name="Rafael Kuffner dos Anjos" userId="3925196f-71a7-46bf-baee-ed570243f2ce" providerId="ADAL" clId="{A0D2A872-EA92-422E-A74F-A27FE01A8CAB}" dt="2021-09-20T13:51:27.544" v="467" actId="26606"/>
          <ac:spMkLst>
            <pc:docMk/>
            <pc:sldMk cId="1718366605" sldId="291"/>
            <ac:spMk id="208" creationId="{047C8CCB-F95D-4249-92DD-651249D3535A}"/>
          </ac:spMkLst>
        </pc:spChg>
        <pc:picChg chg="mod ord">
          <ac:chgData name="Rafael Kuffner dos Anjos" userId="3925196f-71a7-46bf-baee-ed570243f2ce" providerId="ADAL" clId="{A0D2A872-EA92-422E-A74F-A27FE01A8CAB}" dt="2021-09-20T13:51:27.544" v="467" actId="26606"/>
          <ac:picMkLst>
            <pc:docMk/>
            <pc:sldMk cId="1718366605" sldId="291"/>
            <ac:picMk id="202" creationId="{00000000-0000-0000-0000-000000000000}"/>
          </ac:picMkLst>
        </pc:picChg>
        <pc:cxnChg chg="add del">
          <ac:chgData name="Rafael Kuffner dos Anjos" userId="3925196f-71a7-46bf-baee-ed570243f2ce" providerId="ADAL" clId="{A0D2A872-EA92-422E-A74F-A27FE01A8CAB}" dt="2021-09-20T13:50:55.463" v="458" actId="26606"/>
          <ac:cxnSpMkLst>
            <pc:docMk/>
            <pc:sldMk cId="1718366605" sldId="291"/>
            <ac:cxnSpMk id="205" creationId="{AA5883C9-BA48-49E5-B31B-4FD696D15D25}"/>
          </ac:cxnSpMkLst>
        </pc:cxnChg>
      </pc:sldChg>
      <pc:sldChg chg="add">
        <pc:chgData name="Rafael Kuffner dos Anjos" userId="3925196f-71a7-46bf-baee-ed570243f2ce" providerId="ADAL" clId="{A0D2A872-EA92-422E-A74F-A27FE01A8CAB}" dt="2021-09-16T18:01:46.849" v="28"/>
        <pc:sldMkLst>
          <pc:docMk/>
          <pc:sldMk cId="1227445379" sldId="292"/>
        </pc:sldMkLst>
      </pc:sldChg>
      <pc:sldChg chg="addSp delSp modSp add mod setBg">
        <pc:chgData name="Rafael Kuffner dos Anjos" userId="3925196f-71a7-46bf-baee-ed570243f2ce" providerId="ADAL" clId="{A0D2A872-EA92-422E-A74F-A27FE01A8CAB}" dt="2021-09-20T13:51:15.364" v="464" actId="26606"/>
        <pc:sldMkLst>
          <pc:docMk/>
          <pc:sldMk cId="946571771" sldId="293"/>
        </pc:sldMkLst>
        <pc:spChg chg="add del">
          <ac:chgData name="Rafael Kuffner dos Anjos" userId="3925196f-71a7-46bf-baee-ed570243f2ce" providerId="ADAL" clId="{A0D2A872-EA92-422E-A74F-A27FE01A8CAB}" dt="2021-09-20T13:51:12.232" v="461" actId="26606"/>
          <ac:spMkLst>
            <pc:docMk/>
            <pc:sldMk cId="946571771" sldId="293"/>
            <ac:spMk id="88" creationId="{E8D41CF8-5232-42BC-8D05-AFEDE215398E}"/>
          </ac:spMkLst>
        </pc:spChg>
        <pc:spChg chg="add del">
          <ac:chgData name="Rafael Kuffner dos Anjos" userId="3925196f-71a7-46bf-baee-ed570243f2ce" providerId="ADAL" clId="{A0D2A872-EA92-422E-A74F-A27FE01A8CAB}" dt="2021-09-20T13:51:12.232" v="461" actId="26606"/>
          <ac:spMkLst>
            <pc:docMk/>
            <pc:sldMk cId="946571771" sldId="293"/>
            <ac:spMk id="90" creationId="{49237091-E62C-4878-AA4C-0B9995ADB28F}"/>
          </ac:spMkLst>
        </pc:spChg>
        <pc:spChg chg="mod">
          <ac:chgData name="Rafael Kuffner dos Anjos" userId="3925196f-71a7-46bf-baee-ed570243f2ce" providerId="ADAL" clId="{A0D2A872-EA92-422E-A74F-A27FE01A8CAB}" dt="2021-09-20T13:51:15.364" v="464" actId="26606"/>
          <ac:spMkLst>
            <pc:docMk/>
            <pc:sldMk cId="946571771" sldId="293"/>
            <ac:spMk id="210" creationId="{00000000-0000-0000-0000-000000000000}"/>
          </ac:spMkLst>
        </pc:spChg>
        <pc:picChg chg="mod">
          <ac:chgData name="Rafael Kuffner dos Anjos" userId="3925196f-71a7-46bf-baee-ed570243f2ce" providerId="ADAL" clId="{A0D2A872-EA92-422E-A74F-A27FE01A8CAB}" dt="2021-09-20T13:51:15.364" v="464" actId="26606"/>
          <ac:picMkLst>
            <pc:docMk/>
            <pc:sldMk cId="946571771" sldId="293"/>
            <ac:picMk id="211" creationId="{00000000-0000-0000-0000-000000000000}"/>
          </ac:picMkLst>
        </pc:picChg>
      </pc:sldChg>
      <pc:sldChg chg="add">
        <pc:chgData name="Rafael Kuffner dos Anjos" userId="3925196f-71a7-46bf-baee-ed570243f2ce" providerId="ADAL" clId="{A0D2A872-EA92-422E-A74F-A27FE01A8CAB}" dt="2021-09-16T18:01:46.849" v="28"/>
        <pc:sldMkLst>
          <pc:docMk/>
          <pc:sldMk cId="1651655045" sldId="294"/>
        </pc:sldMkLst>
      </pc:sldChg>
      <pc:sldChg chg="addSp delSp modSp add mod">
        <pc:chgData name="Rafael Kuffner dos Anjos" userId="3925196f-71a7-46bf-baee-ed570243f2ce" providerId="ADAL" clId="{A0D2A872-EA92-422E-A74F-A27FE01A8CAB}" dt="2021-09-16T18:12:06.488" v="69" actId="1036"/>
        <pc:sldMkLst>
          <pc:docMk/>
          <pc:sldMk cId="992720193" sldId="295"/>
        </pc:sldMkLst>
        <pc:spChg chg="add mod">
          <ac:chgData name="Rafael Kuffner dos Anjos" userId="3925196f-71a7-46bf-baee-ed570243f2ce" providerId="ADAL" clId="{A0D2A872-EA92-422E-A74F-A27FE01A8CAB}" dt="2021-09-16T18:10:19.410" v="37" actId="1076"/>
          <ac:spMkLst>
            <pc:docMk/>
            <pc:sldMk cId="992720193" sldId="295"/>
            <ac:spMk id="3" creationId="{89694D6B-5D68-4D52-A469-3F0F48F32DAC}"/>
          </ac:spMkLst>
        </pc:spChg>
        <pc:spChg chg="add del mod">
          <ac:chgData name="Rafael Kuffner dos Anjos" userId="3925196f-71a7-46bf-baee-ed570243f2ce" providerId="ADAL" clId="{A0D2A872-EA92-422E-A74F-A27FE01A8CAB}" dt="2021-09-16T18:10:40.694" v="45" actId="478"/>
          <ac:spMkLst>
            <pc:docMk/>
            <pc:sldMk cId="992720193" sldId="295"/>
            <ac:spMk id="4" creationId="{7D24F30A-8EE1-431E-80C3-FF7FDB25B6A6}"/>
          </ac:spMkLst>
        </pc:spChg>
        <pc:picChg chg="add mod modCrop">
          <ac:chgData name="Rafael Kuffner dos Anjos" userId="3925196f-71a7-46bf-baee-ed570243f2ce" providerId="ADAL" clId="{A0D2A872-EA92-422E-A74F-A27FE01A8CAB}" dt="2021-09-16T18:12:06.488" v="69" actId="1036"/>
          <ac:picMkLst>
            <pc:docMk/>
            <pc:sldMk cId="992720193" sldId="295"/>
            <ac:picMk id="6" creationId="{29745BEE-5AAF-4C79-9D69-C481818F587E}"/>
          </ac:picMkLst>
        </pc:picChg>
      </pc:sldChg>
      <pc:sldChg chg="add">
        <pc:chgData name="Rafael Kuffner dos Anjos" userId="3925196f-71a7-46bf-baee-ed570243f2ce" providerId="ADAL" clId="{A0D2A872-EA92-422E-A74F-A27FE01A8CAB}" dt="2021-09-16T18:01:46.849" v="28"/>
        <pc:sldMkLst>
          <pc:docMk/>
          <pc:sldMk cId="847830208" sldId="296"/>
        </pc:sldMkLst>
      </pc:sldChg>
      <pc:sldChg chg="addSp delSp modSp add mod setBg">
        <pc:chgData name="Rafael Kuffner dos Anjos" userId="3925196f-71a7-46bf-baee-ed570243f2ce" providerId="ADAL" clId="{A0D2A872-EA92-422E-A74F-A27FE01A8CAB}" dt="2021-09-20T13:42:56.492" v="402" actId="478"/>
        <pc:sldMkLst>
          <pc:docMk/>
          <pc:sldMk cId="604045422" sldId="298"/>
        </pc:sldMkLst>
        <pc:spChg chg="add del mod">
          <ac:chgData name="Rafael Kuffner dos Anjos" userId="3925196f-71a7-46bf-baee-ed570243f2ce" providerId="ADAL" clId="{A0D2A872-EA92-422E-A74F-A27FE01A8CAB}" dt="2021-09-20T13:42:53.354" v="400" actId="478"/>
          <ac:spMkLst>
            <pc:docMk/>
            <pc:sldMk cId="604045422" sldId="298"/>
            <ac:spMk id="7" creationId="{0A089948-8F87-43D1-AC93-9B79927991AA}"/>
          </ac:spMkLst>
        </pc:spChg>
        <pc:spChg chg="add mod">
          <ac:chgData name="Rafael Kuffner dos Anjos" userId="3925196f-71a7-46bf-baee-ed570243f2ce" providerId="ADAL" clId="{A0D2A872-EA92-422E-A74F-A27FE01A8CAB}" dt="2021-09-20T13:42:54.958" v="401"/>
          <ac:spMkLst>
            <pc:docMk/>
            <pc:sldMk cId="604045422" sldId="298"/>
            <ac:spMk id="9" creationId="{2D948437-6768-42EB-BE6B-6B87DDAF4BB1}"/>
          </ac:spMkLst>
        </pc:spChg>
        <pc:spChg chg="add">
          <ac:chgData name="Rafael Kuffner dos Anjos" userId="3925196f-71a7-46bf-baee-ed570243f2ce" providerId="ADAL" clId="{A0D2A872-EA92-422E-A74F-A27FE01A8CAB}" dt="2021-09-20T13:42:49.132" v="398" actId="26606"/>
          <ac:spMkLst>
            <pc:docMk/>
            <pc:sldMk cId="604045422" sldId="298"/>
            <ac:spMk id="72" creationId="{42A5316D-ED2F-4F89-B4B4-8D9240B1A348}"/>
          </ac:spMkLst>
        </pc:spChg>
        <pc:spChg chg="mod ord">
          <ac:chgData name="Rafael Kuffner dos Anjos" userId="3925196f-71a7-46bf-baee-ed570243f2ce" providerId="ADAL" clId="{A0D2A872-EA92-422E-A74F-A27FE01A8CAB}" dt="2021-09-20T13:42:49.132" v="398" actId="26606"/>
          <ac:spMkLst>
            <pc:docMk/>
            <pc:sldMk cId="604045422" sldId="298"/>
            <ac:spMk id="129" creationId="{00000000-0000-0000-0000-000000000000}"/>
          </ac:spMkLst>
        </pc:spChg>
        <pc:picChg chg="add del mod">
          <ac:chgData name="Rafael Kuffner dos Anjos" userId="3925196f-71a7-46bf-baee-ed570243f2ce" providerId="ADAL" clId="{A0D2A872-EA92-422E-A74F-A27FE01A8CAB}" dt="2021-09-20T13:42:53.354" v="400" actId="478"/>
          <ac:picMkLst>
            <pc:docMk/>
            <pc:sldMk cId="604045422" sldId="298"/>
            <ac:picMk id="6" creationId="{14499702-45DD-4B68-943C-838C12820739}"/>
          </ac:picMkLst>
        </pc:picChg>
        <pc:picChg chg="add del mod">
          <ac:chgData name="Rafael Kuffner dos Anjos" userId="3925196f-71a7-46bf-baee-ed570243f2ce" providerId="ADAL" clId="{A0D2A872-EA92-422E-A74F-A27FE01A8CAB}" dt="2021-09-20T13:42:56.492" v="402" actId="478"/>
          <ac:picMkLst>
            <pc:docMk/>
            <pc:sldMk cId="604045422" sldId="298"/>
            <ac:picMk id="8" creationId="{87776FDC-F2E5-4C13-B933-247EF0504EE8}"/>
          </ac:picMkLst>
        </pc:picChg>
        <pc:picChg chg="mod">
          <ac:chgData name="Rafael Kuffner dos Anjos" userId="3925196f-71a7-46bf-baee-ed570243f2ce" providerId="ADAL" clId="{A0D2A872-EA92-422E-A74F-A27FE01A8CAB}" dt="2021-09-20T13:42:49.132" v="398" actId="26606"/>
          <ac:picMkLst>
            <pc:docMk/>
            <pc:sldMk cId="604045422" sldId="298"/>
            <ac:picMk id="130" creationId="{00000000-0000-0000-0000-000000000000}"/>
          </ac:picMkLst>
        </pc:picChg>
        <pc:picChg chg="mod">
          <ac:chgData name="Rafael Kuffner dos Anjos" userId="3925196f-71a7-46bf-baee-ed570243f2ce" providerId="ADAL" clId="{A0D2A872-EA92-422E-A74F-A27FE01A8CAB}" dt="2021-09-20T13:42:49.132" v="398" actId="26606"/>
          <ac:picMkLst>
            <pc:docMk/>
            <pc:sldMk cId="604045422" sldId="298"/>
            <ac:picMk id="131" creationId="{00000000-0000-0000-0000-000000000000}"/>
          </ac:picMkLst>
        </pc:picChg>
      </pc:sldChg>
      <pc:sldChg chg="modSp add mod">
        <pc:chgData name="Rafael Kuffner dos Anjos" userId="3925196f-71a7-46bf-baee-ed570243f2ce" providerId="ADAL" clId="{A0D2A872-EA92-422E-A74F-A27FE01A8CAB}" dt="2021-09-20T13:44:39.122" v="405" actId="20577"/>
        <pc:sldMkLst>
          <pc:docMk/>
          <pc:sldMk cId="1036208185" sldId="299"/>
        </pc:sldMkLst>
        <pc:spChg chg="mod">
          <ac:chgData name="Rafael Kuffner dos Anjos" userId="3925196f-71a7-46bf-baee-ed570243f2ce" providerId="ADAL" clId="{A0D2A872-EA92-422E-A74F-A27FE01A8CAB}" dt="2021-09-20T13:44:39.122" v="405" actId="20577"/>
          <ac:spMkLst>
            <pc:docMk/>
            <pc:sldMk cId="1036208185" sldId="299"/>
            <ac:spMk id="134" creationId="{00000000-0000-0000-0000-000000000000}"/>
          </ac:spMkLst>
        </pc:spChg>
      </pc:sldChg>
      <pc:sldChg chg="addSp delSp modSp add mod setBg">
        <pc:chgData name="Rafael Kuffner dos Anjos" userId="3925196f-71a7-46bf-baee-ed570243f2ce" providerId="ADAL" clId="{A0D2A872-EA92-422E-A74F-A27FE01A8CAB}" dt="2021-09-20T13:45:51.969" v="420"/>
        <pc:sldMkLst>
          <pc:docMk/>
          <pc:sldMk cId="1606071772" sldId="300"/>
        </pc:sldMkLst>
        <pc:spChg chg="add del mod">
          <ac:chgData name="Rafael Kuffner dos Anjos" userId="3925196f-71a7-46bf-baee-ed570243f2ce" providerId="ADAL" clId="{A0D2A872-EA92-422E-A74F-A27FE01A8CAB}" dt="2021-09-20T13:45:51.969" v="420"/>
          <ac:spMkLst>
            <pc:docMk/>
            <pc:sldMk cId="1606071772" sldId="300"/>
            <ac:spMk id="9" creationId="{89CE30B5-7D22-4379-8FA8-6E12A8BCB98B}"/>
          </ac:spMkLst>
        </pc:spChg>
        <pc:spChg chg="add">
          <ac:chgData name="Rafael Kuffner dos Anjos" userId="3925196f-71a7-46bf-baee-ed570243f2ce" providerId="ADAL" clId="{A0D2A872-EA92-422E-A74F-A27FE01A8CAB}" dt="2021-09-20T13:44:55.313" v="406" actId="26606"/>
          <ac:spMkLst>
            <pc:docMk/>
            <pc:sldMk cId="1606071772" sldId="300"/>
            <ac:spMk id="80" creationId="{9B8B49ED-6693-497D-8823-F50F891E8DBC}"/>
          </ac:spMkLst>
        </pc:spChg>
        <pc:spChg chg="add">
          <ac:chgData name="Rafael Kuffner dos Anjos" userId="3925196f-71a7-46bf-baee-ed570243f2ce" providerId="ADAL" clId="{A0D2A872-EA92-422E-A74F-A27FE01A8CAB}" dt="2021-09-20T13:44:55.313" v="406" actId="26606"/>
          <ac:spMkLst>
            <pc:docMk/>
            <pc:sldMk cId="1606071772" sldId="300"/>
            <ac:spMk id="82" creationId="{8DCD3BD4-4F32-431E-A9C3-8D2DA60CD7D8}"/>
          </ac:spMkLst>
        </pc:spChg>
        <pc:spChg chg="add">
          <ac:chgData name="Rafael Kuffner dos Anjos" userId="3925196f-71a7-46bf-baee-ed570243f2ce" providerId="ADAL" clId="{A0D2A872-EA92-422E-A74F-A27FE01A8CAB}" dt="2021-09-20T13:44:55.313" v="406" actId="26606"/>
          <ac:spMkLst>
            <pc:docMk/>
            <pc:sldMk cId="1606071772" sldId="300"/>
            <ac:spMk id="84" creationId="{336AAC24-A98C-465E-AFEE-69D698E77330}"/>
          </ac:spMkLst>
        </pc:spChg>
        <pc:spChg chg="mod">
          <ac:chgData name="Rafael Kuffner dos Anjos" userId="3925196f-71a7-46bf-baee-ed570243f2ce" providerId="ADAL" clId="{A0D2A872-EA92-422E-A74F-A27FE01A8CAB}" dt="2021-09-20T13:44:55.313" v="406" actId="26606"/>
          <ac:spMkLst>
            <pc:docMk/>
            <pc:sldMk cId="1606071772" sldId="300"/>
            <ac:spMk id="137" creationId="{00000000-0000-0000-0000-000000000000}"/>
          </ac:spMkLst>
        </pc:spChg>
        <pc:spChg chg="mod">
          <ac:chgData name="Rafael Kuffner dos Anjos" userId="3925196f-71a7-46bf-baee-ed570243f2ce" providerId="ADAL" clId="{A0D2A872-EA92-422E-A74F-A27FE01A8CAB}" dt="2021-09-20T13:44:55.313" v="406" actId="26606"/>
          <ac:spMkLst>
            <pc:docMk/>
            <pc:sldMk cId="1606071772" sldId="300"/>
            <ac:spMk id="138" creationId="{00000000-0000-0000-0000-000000000000}"/>
          </ac:spMkLst>
        </pc:spChg>
        <pc:picChg chg="add del mod">
          <ac:chgData name="Rafael Kuffner dos Anjos" userId="3925196f-71a7-46bf-baee-ed570243f2ce" providerId="ADAL" clId="{A0D2A872-EA92-422E-A74F-A27FE01A8CAB}" dt="2021-09-20T13:45:51.969" v="420"/>
          <ac:picMkLst>
            <pc:docMk/>
            <pc:sldMk cId="1606071772" sldId="300"/>
            <ac:picMk id="8" creationId="{80139D47-27F3-4015-B5A2-8F8C232CD63E}"/>
          </ac:picMkLst>
        </pc:picChg>
        <pc:picChg chg="mod">
          <ac:chgData name="Rafael Kuffner dos Anjos" userId="3925196f-71a7-46bf-baee-ed570243f2ce" providerId="ADAL" clId="{A0D2A872-EA92-422E-A74F-A27FE01A8CAB}" dt="2021-09-20T13:44:55.313" v="406" actId="26606"/>
          <ac:picMkLst>
            <pc:docMk/>
            <pc:sldMk cId="1606071772" sldId="300"/>
            <ac:picMk id="139" creationId="{00000000-0000-0000-0000-000000000000}"/>
          </ac:picMkLst>
        </pc:picChg>
      </pc:sldChg>
      <pc:sldChg chg="addSp delSp modSp add mod setBg">
        <pc:chgData name="Rafael Kuffner dos Anjos" userId="3925196f-71a7-46bf-baee-ed570243f2ce" providerId="ADAL" clId="{A0D2A872-EA92-422E-A74F-A27FE01A8CAB}" dt="2021-09-20T13:46:10.509" v="424" actId="478"/>
        <pc:sldMkLst>
          <pc:docMk/>
          <pc:sldMk cId="1526312861" sldId="301"/>
        </pc:sldMkLst>
        <pc:spChg chg="add mod">
          <ac:chgData name="Rafael Kuffner dos Anjos" userId="3925196f-71a7-46bf-baee-ed570243f2ce" providerId="ADAL" clId="{A0D2A872-EA92-422E-A74F-A27FE01A8CAB}" dt="2021-09-20T13:46:08.050" v="423"/>
          <ac:spMkLst>
            <pc:docMk/>
            <pc:sldMk cId="1526312861" sldId="301"/>
            <ac:spMk id="13" creationId="{2678AEDD-F109-4965-9D68-98D4D793FE8E}"/>
          </ac:spMkLst>
        </pc:spChg>
        <pc:spChg chg="add del">
          <ac:chgData name="Rafael Kuffner dos Anjos" userId="3925196f-71a7-46bf-baee-ed570243f2ce" providerId="ADAL" clId="{A0D2A872-EA92-422E-A74F-A27FE01A8CAB}" dt="2021-09-20T13:45:51.483" v="419" actId="26606"/>
          <ac:spMkLst>
            <pc:docMk/>
            <pc:sldMk cId="1526312861" sldId="301"/>
            <ac:spMk id="85" creationId="{42A5316D-ED2F-4F89-B4B4-8D9240B1A348}"/>
          </ac:spMkLst>
        </pc:spChg>
        <pc:spChg chg="mod ord">
          <ac:chgData name="Rafael Kuffner dos Anjos" userId="3925196f-71a7-46bf-baee-ed570243f2ce" providerId="ADAL" clId="{A0D2A872-EA92-422E-A74F-A27FE01A8CAB}" dt="2021-09-20T13:46:00.290" v="421" actId="26606"/>
          <ac:spMkLst>
            <pc:docMk/>
            <pc:sldMk cId="1526312861" sldId="301"/>
            <ac:spMk id="141" creationId="{00000000-0000-0000-0000-000000000000}"/>
          </ac:spMkLst>
        </pc:spChg>
        <pc:spChg chg="add">
          <ac:chgData name="Rafael Kuffner dos Anjos" userId="3925196f-71a7-46bf-baee-ed570243f2ce" providerId="ADAL" clId="{A0D2A872-EA92-422E-A74F-A27FE01A8CAB}" dt="2021-09-20T13:46:00.290" v="421" actId="26606"/>
          <ac:spMkLst>
            <pc:docMk/>
            <pc:sldMk cId="1526312861" sldId="301"/>
            <ac:spMk id="146" creationId="{42A5316D-ED2F-4F89-B4B4-8D9240B1A348}"/>
          </ac:spMkLst>
        </pc:spChg>
        <pc:spChg chg="add del">
          <ac:chgData name="Rafael Kuffner dos Anjos" userId="3925196f-71a7-46bf-baee-ed570243f2ce" providerId="ADAL" clId="{A0D2A872-EA92-422E-A74F-A27FE01A8CAB}" dt="2021-09-20T13:45:46.342" v="417" actId="26606"/>
          <ac:spMkLst>
            <pc:docMk/>
            <pc:sldMk cId="1526312861" sldId="301"/>
            <ac:spMk id="151" creationId="{247AB924-1B87-43FC-B7C7-B112D5C51A0E}"/>
          </ac:spMkLst>
        </pc:spChg>
        <pc:picChg chg="add del mod">
          <ac:chgData name="Rafael Kuffner dos Anjos" userId="3925196f-71a7-46bf-baee-ed570243f2ce" providerId="ADAL" clId="{A0D2A872-EA92-422E-A74F-A27FE01A8CAB}" dt="2021-09-20T13:46:10.509" v="424" actId="478"/>
          <ac:picMkLst>
            <pc:docMk/>
            <pc:sldMk cId="1526312861" sldId="301"/>
            <ac:picMk id="12" creationId="{C05CBCF4-C1F7-43A2-89F6-8328250D5543}"/>
          </ac:picMkLst>
        </pc:picChg>
        <pc:picChg chg="mod">
          <ac:chgData name="Rafael Kuffner dos Anjos" userId="3925196f-71a7-46bf-baee-ed570243f2ce" providerId="ADAL" clId="{A0D2A872-EA92-422E-A74F-A27FE01A8CAB}" dt="2021-09-20T13:46:00.290" v="421" actId="26606"/>
          <ac:picMkLst>
            <pc:docMk/>
            <pc:sldMk cId="1526312861" sldId="301"/>
            <ac:picMk id="142" creationId="{00000000-0000-0000-0000-000000000000}"/>
          </ac:picMkLst>
        </pc:picChg>
        <pc:picChg chg="mod">
          <ac:chgData name="Rafael Kuffner dos Anjos" userId="3925196f-71a7-46bf-baee-ed570243f2ce" providerId="ADAL" clId="{A0D2A872-EA92-422E-A74F-A27FE01A8CAB}" dt="2021-09-20T13:46:00.290" v="421" actId="26606"/>
          <ac:picMkLst>
            <pc:docMk/>
            <pc:sldMk cId="1526312861" sldId="301"/>
            <ac:picMk id="143" creationId="{00000000-0000-0000-0000-000000000000}"/>
          </ac:picMkLst>
        </pc:picChg>
        <pc:picChg chg="mod ord">
          <ac:chgData name="Rafael Kuffner dos Anjos" userId="3925196f-71a7-46bf-baee-ed570243f2ce" providerId="ADAL" clId="{A0D2A872-EA92-422E-A74F-A27FE01A8CAB}" dt="2021-09-20T13:46:00.290" v="421" actId="26606"/>
          <ac:picMkLst>
            <pc:docMk/>
            <pc:sldMk cId="1526312861" sldId="301"/>
            <ac:picMk id="144" creationId="{00000000-0000-0000-0000-000000000000}"/>
          </ac:picMkLst>
        </pc:picChg>
        <pc:cxnChg chg="add del">
          <ac:chgData name="Rafael Kuffner dos Anjos" userId="3925196f-71a7-46bf-baee-ed570243f2ce" providerId="ADAL" clId="{A0D2A872-EA92-422E-A74F-A27FE01A8CAB}" dt="2021-09-20T13:45:46.342" v="417" actId="26606"/>
          <ac:cxnSpMkLst>
            <pc:docMk/>
            <pc:sldMk cId="1526312861" sldId="301"/>
            <ac:cxnSpMk id="149" creationId="{99AE2756-0FC4-4155-83E7-58AAAB63E757}"/>
          </ac:cxnSpMkLst>
        </pc:cxnChg>
        <pc:cxnChg chg="add del">
          <ac:chgData name="Rafael Kuffner dos Anjos" userId="3925196f-71a7-46bf-baee-ed570243f2ce" providerId="ADAL" clId="{A0D2A872-EA92-422E-A74F-A27FE01A8CAB}" dt="2021-09-20T13:45:46.342" v="417" actId="26606"/>
          <ac:cxnSpMkLst>
            <pc:docMk/>
            <pc:sldMk cId="1526312861" sldId="301"/>
            <ac:cxnSpMk id="153" creationId="{818DC98F-4057-4645-B948-F604F39A9CFE}"/>
          </ac:cxnSpMkLst>
        </pc:cxnChg>
        <pc:cxnChg chg="add del">
          <ac:chgData name="Rafael Kuffner dos Anjos" userId="3925196f-71a7-46bf-baee-ed570243f2ce" providerId="ADAL" clId="{A0D2A872-EA92-422E-A74F-A27FE01A8CAB}" dt="2021-09-20T13:45:46.342" v="417" actId="26606"/>
          <ac:cxnSpMkLst>
            <pc:docMk/>
            <pc:sldMk cId="1526312861" sldId="301"/>
            <ac:cxnSpMk id="155" creationId="{DAD2B705-4A9B-408D-AA80-4F41045E09DE}"/>
          </ac:cxnSpMkLst>
        </pc:cxnChg>
      </pc:sldChg>
      <pc:sldChg chg="addSp delSp modSp add mod setBg">
        <pc:chgData name="Rafael Kuffner dos Anjos" userId="3925196f-71a7-46bf-baee-ed570243f2ce" providerId="ADAL" clId="{A0D2A872-EA92-422E-A74F-A27FE01A8CAB}" dt="2021-09-20T13:45:51.251" v="418" actId="26606"/>
        <pc:sldMkLst>
          <pc:docMk/>
          <pc:sldMk cId="1048091412" sldId="302"/>
        </pc:sldMkLst>
        <pc:spChg chg="add del">
          <ac:chgData name="Rafael Kuffner dos Anjos" userId="3925196f-71a7-46bf-baee-ed570243f2ce" providerId="ADAL" clId="{A0D2A872-EA92-422E-A74F-A27FE01A8CAB}" dt="2021-09-20T13:45:30.382" v="410" actId="26606"/>
          <ac:spMkLst>
            <pc:docMk/>
            <pc:sldMk cId="1048091412" sldId="302"/>
            <ac:spMk id="92" creationId="{247AB924-1B87-43FC-B7C7-B112D5C51A0E}"/>
          </ac:spMkLst>
        </pc:spChg>
        <pc:spChg chg="mod ord">
          <ac:chgData name="Rafael Kuffner dos Anjos" userId="3925196f-71a7-46bf-baee-ed570243f2ce" providerId="ADAL" clId="{A0D2A872-EA92-422E-A74F-A27FE01A8CAB}" dt="2021-09-20T13:45:51.251" v="418" actId="26606"/>
          <ac:spMkLst>
            <pc:docMk/>
            <pc:sldMk cId="1048091412" sldId="302"/>
            <ac:spMk id="146" creationId="{00000000-0000-0000-0000-000000000000}"/>
          </ac:spMkLst>
        </pc:spChg>
        <pc:spChg chg="add del">
          <ac:chgData name="Rafael Kuffner dos Anjos" userId="3925196f-71a7-46bf-baee-ed570243f2ce" providerId="ADAL" clId="{A0D2A872-EA92-422E-A74F-A27FE01A8CAB}" dt="2021-09-20T13:45:51.251" v="418" actId="26606"/>
          <ac:spMkLst>
            <pc:docMk/>
            <pc:sldMk cId="1048091412" sldId="302"/>
            <ac:spMk id="152" creationId="{6753252F-4873-4F63-801D-CC719279A7D5}"/>
          </ac:spMkLst>
        </pc:spChg>
        <pc:spChg chg="add del">
          <ac:chgData name="Rafael Kuffner dos Anjos" userId="3925196f-71a7-46bf-baee-ed570243f2ce" providerId="ADAL" clId="{A0D2A872-EA92-422E-A74F-A27FE01A8CAB}" dt="2021-09-20T13:45:37.310" v="414" actId="26606"/>
          <ac:spMkLst>
            <pc:docMk/>
            <pc:sldMk cId="1048091412" sldId="302"/>
            <ac:spMk id="153" creationId="{6753252F-4873-4F63-801D-CC719279A7D5}"/>
          </ac:spMkLst>
        </pc:spChg>
        <pc:spChg chg="add del">
          <ac:chgData name="Rafael Kuffner dos Anjos" userId="3925196f-71a7-46bf-baee-ed570243f2ce" providerId="ADAL" clId="{A0D2A872-EA92-422E-A74F-A27FE01A8CAB}" dt="2021-09-20T13:45:37.310" v="414" actId="26606"/>
          <ac:spMkLst>
            <pc:docMk/>
            <pc:sldMk cId="1048091412" sldId="302"/>
            <ac:spMk id="154" creationId="{047C8CCB-F95D-4249-92DD-651249D3535A}"/>
          </ac:spMkLst>
        </pc:spChg>
        <pc:spChg chg="add del">
          <ac:chgData name="Rafael Kuffner dos Anjos" userId="3925196f-71a7-46bf-baee-ed570243f2ce" providerId="ADAL" clId="{A0D2A872-EA92-422E-A74F-A27FE01A8CAB}" dt="2021-09-20T13:45:51.251" v="418" actId="26606"/>
          <ac:spMkLst>
            <pc:docMk/>
            <pc:sldMk cId="1048091412" sldId="302"/>
            <ac:spMk id="155" creationId="{047C8CCB-F95D-4249-92DD-651249D3535A}"/>
          </ac:spMkLst>
        </pc:spChg>
        <pc:picChg chg="mod ord">
          <ac:chgData name="Rafael Kuffner dos Anjos" userId="3925196f-71a7-46bf-baee-ed570243f2ce" providerId="ADAL" clId="{A0D2A872-EA92-422E-A74F-A27FE01A8CAB}" dt="2021-09-20T13:45:51.251" v="418" actId="26606"/>
          <ac:picMkLst>
            <pc:docMk/>
            <pc:sldMk cId="1048091412" sldId="302"/>
            <ac:picMk id="147" creationId="{00000000-0000-0000-0000-000000000000}"/>
          </ac:picMkLst>
        </pc:picChg>
        <pc:picChg chg="mod ord">
          <ac:chgData name="Rafael Kuffner dos Anjos" userId="3925196f-71a7-46bf-baee-ed570243f2ce" providerId="ADAL" clId="{A0D2A872-EA92-422E-A74F-A27FE01A8CAB}" dt="2021-09-20T13:45:51.251" v="418" actId="26606"/>
          <ac:picMkLst>
            <pc:docMk/>
            <pc:sldMk cId="1048091412" sldId="302"/>
            <ac:picMk id="148" creationId="{00000000-0000-0000-0000-000000000000}"/>
          </ac:picMkLst>
        </pc:picChg>
        <pc:picChg chg="mod ord">
          <ac:chgData name="Rafael Kuffner dos Anjos" userId="3925196f-71a7-46bf-baee-ed570243f2ce" providerId="ADAL" clId="{A0D2A872-EA92-422E-A74F-A27FE01A8CAB}" dt="2021-09-20T13:45:51.251" v="418" actId="26606"/>
          <ac:picMkLst>
            <pc:docMk/>
            <pc:sldMk cId="1048091412" sldId="302"/>
            <ac:picMk id="149" creationId="{00000000-0000-0000-0000-000000000000}"/>
          </ac:picMkLst>
        </pc:picChg>
        <pc:cxnChg chg="add del">
          <ac:chgData name="Rafael Kuffner dos Anjos" userId="3925196f-71a7-46bf-baee-ed570243f2ce" providerId="ADAL" clId="{A0D2A872-EA92-422E-A74F-A27FE01A8CAB}" dt="2021-09-20T13:45:30.382" v="410" actId="26606"/>
          <ac:cxnSpMkLst>
            <pc:docMk/>
            <pc:sldMk cId="1048091412" sldId="302"/>
            <ac:cxnSpMk id="90" creationId="{99AE2756-0FC4-4155-83E7-58AAAB63E757}"/>
          </ac:cxnSpMkLst>
        </pc:cxnChg>
        <pc:cxnChg chg="add del">
          <ac:chgData name="Rafael Kuffner dos Anjos" userId="3925196f-71a7-46bf-baee-ed570243f2ce" providerId="ADAL" clId="{A0D2A872-EA92-422E-A74F-A27FE01A8CAB}" dt="2021-09-20T13:45:30.382" v="410" actId="26606"/>
          <ac:cxnSpMkLst>
            <pc:docMk/>
            <pc:sldMk cId="1048091412" sldId="302"/>
            <ac:cxnSpMk id="94" creationId="{818DC98F-4057-4645-B948-F604F39A9CFE}"/>
          </ac:cxnSpMkLst>
        </pc:cxnChg>
        <pc:cxnChg chg="add del">
          <ac:chgData name="Rafael Kuffner dos Anjos" userId="3925196f-71a7-46bf-baee-ed570243f2ce" providerId="ADAL" clId="{A0D2A872-EA92-422E-A74F-A27FE01A8CAB}" dt="2021-09-20T13:45:30.382" v="410" actId="26606"/>
          <ac:cxnSpMkLst>
            <pc:docMk/>
            <pc:sldMk cId="1048091412" sldId="302"/>
            <ac:cxnSpMk id="96" creationId="{DAD2B705-4A9B-408D-AA80-4F41045E09DE}"/>
          </ac:cxnSpMkLst>
        </pc:cxnChg>
        <pc:cxnChg chg="add del">
          <ac:chgData name="Rafael Kuffner dos Anjos" userId="3925196f-71a7-46bf-baee-ed570243f2ce" providerId="ADAL" clId="{A0D2A872-EA92-422E-A74F-A27FE01A8CAB}" dt="2021-09-20T13:45:30.996" v="412" actId="26606"/>
          <ac:cxnSpMkLst>
            <pc:docMk/>
            <pc:sldMk cId="1048091412" sldId="302"/>
            <ac:cxnSpMk id="151" creationId="{8F880EF2-DF79-4D9D-8F11-E91D48C79741}"/>
          </ac:cxnSpMkLst>
        </pc:cxnChg>
      </pc:sldChg>
      <pc:sldChg chg="modSp add mod setBg">
        <pc:chgData name="Rafael Kuffner dos Anjos" userId="3925196f-71a7-46bf-baee-ed570243f2ce" providerId="ADAL" clId="{A0D2A872-EA92-422E-A74F-A27FE01A8CAB}" dt="2021-09-20T13:46:04.793" v="422" actId="26606"/>
        <pc:sldMkLst>
          <pc:docMk/>
          <pc:sldMk cId="1611488790" sldId="303"/>
        </pc:sldMkLst>
        <pc:spChg chg="mod">
          <ac:chgData name="Rafael Kuffner dos Anjos" userId="3925196f-71a7-46bf-baee-ed570243f2ce" providerId="ADAL" clId="{A0D2A872-EA92-422E-A74F-A27FE01A8CAB}" dt="2021-09-20T13:46:04.793" v="422" actId="26606"/>
          <ac:spMkLst>
            <pc:docMk/>
            <pc:sldMk cId="1611488790" sldId="303"/>
            <ac:spMk id="152" creationId="{00000000-0000-0000-0000-000000000000}"/>
          </ac:spMkLst>
        </pc:spChg>
        <pc:picChg chg="mod">
          <ac:chgData name="Rafael Kuffner dos Anjos" userId="3925196f-71a7-46bf-baee-ed570243f2ce" providerId="ADAL" clId="{A0D2A872-EA92-422E-A74F-A27FE01A8CAB}" dt="2021-09-20T13:46:04.793" v="422" actId="26606"/>
          <ac:picMkLst>
            <pc:docMk/>
            <pc:sldMk cId="1611488790" sldId="303"/>
            <ac:picMk id="153" creationId="{00000000-0000-0000-0000-000000000000}"/>
          </ac:picMkLst>
        </pc:picChg>
      </pc:sldChg>
      <pc:sldChg chg="add">
        <pc:chgData name="Rafael Kuffner dos Anjos" userId="3925196f-71a7-46bf-baee-ed570243f2ce" providerId="ADAL" clId="{A0D2A872-EA92-422E-A74F-A27FE01A8CAB}" dt="2021-09-16T18:01:46.849" v="28"/>
        <pc:sldMkLst>
          <pc:docMk/>
          <pc:sldMk cId="228337566" sldId="304"/>
        </pc:sldMkLst>
      </pc:sldChg>
      <pc:sldChg chg="addSp delSp modSp add mod setBg">
        <pc:chgData name="Rafael Kuffner dos Anjos" userId="3925196f-71a7-46bf-baee-ed570243f2ce" providerId="ADAL" clId="{A0D2A872-EA92-422E-A74F-A27FE01A8CAB}" dt="2021-09-20T13:46:54.731" v="433" actId="1076"/>
        <pc:sldMkLst>
          <pc:docMk/>
          <pc:sldMk cId="116194573" sldId="305"/>
        </pc:sldMkLst>
        <pc:spChg chg="add del">
          <ac:chgData name="Rafael Kuffner dos Anjos" userId="3925196f-71a7-46bf-baee-ed570243f2ce" providerId="ADAL" clId="{A0D2A872-EA92-422E-A74F-A27FE01A8CAB}" dt="2021-09-20T13:46:46.525" v="428" actId="26606"/>
          <ac:spMkLst>
            <pc:docMk/>
            <pc:sldMk cId="116194573" sldId="305"/>
            <ac:spMk id="101" creationId="{71FC7D98-7B8B-402A-90FC-F027482F2142}"/>
          </ac:spMkLst>
        </pc:spChg>
        <pc:spChg chg="add del">
          <ac:chgData name="Rafael Kuffner dos Anjos" userId="3925196f-71a7-46bf-baee-ed570243f2ce" providerId="ADAL" clId="{A0D2A872-EA92-422E-A74F-A27FE01A8CAB}" dt="2021-09-20T13:46:46.525" v="428" actId="26606"/>
          <ac:spMkLst>
            <pc:docMk/>
            <pc:sldMk cId="116194573" sldId="305"/>
            <ac:spMk id="103" creationId="{AD7356EA-285B-4E5D-8FEC-104659A4FD2C}"/>
          </ac:spMkLst>
        </pc:spChg>
        <pc:spChg chg="mod">
          <ac:chgData name="Rafael Kuffner dos Anjos" userId="3925196f-71a7-46bf-baee-ed570243f2ce" providerId="ADAL" clId="{A0D2A872-EA92-422E-A74F-A27FE01A8CAB}" dt="2021-09-20T13:46:46.528" v="429" actId="26606"/>
          <ac:spMkLst>
            <pc:docMk/>
            <pc:sldMk cId="116194573" sldId="305"/>
            <ac:spMk id="159" creationId="{00000000-0000-0000-0000-000000000000}"/>
          </ac:spMkLst>
        </pc:spChg>
        <pc:picChg chg="mod">
          <ac:chgData name="Rafael Kuffner dos Anjos" userId="3925196f-71a7-46bf-baee-ed570243f2ce" providerId="ADAL" clId="{A0D2A872-EA92-422E-A74F-A27FE01A8CAB}" dt="2021-09-20T13:46:54.731" v="433" actId="1076"/>
          <ac:picMkLst>
            <pc:docMk/>
            <pc:sldMk cId="116194573" sldId="305"/>
            <ac:picMk id="160" creationId="{00000000-0000-0000-0000-000000000000}"/>
          </ac:picMkLst>
        </pc:picChg>
        <pc:picChg chg="del mod">
          <ac:chgData name="Rafael Kuffner dos Anjos" userId="3925196f-71a7-46bf-baee-ed570243f2ce" providerId="ADAL" clId="{A0D2A872-EA92-422E-A74F-A27FE01A8CAB}" dt="2021-09-16T18:20:39.169" v="108" actId="478"/>
          <ac:picMkLst>
            <pc:docMk/>
            <pc:sldMk cId="116194573" sldId="305"/>
            <ac:picMk id="161" creationId="{00000000-0000-0000-0000-000000000000}"/>
          </ac:picMkLst>
        </pc:picChg>
      </pc:sldChg>
      <pc:sldChg chg="delSp modSp add mod setBg">
        <pc:chgData name="Rafael Kuffner dos Anjos" userId="3925196f-71a7-46bf-baee-ed570243f2ce" providerId="ADAL" clId="{A0D2A872-EA92-422E-A74F-A27FE01A8CAB}" dt="2021-09-20T13:47:12.905" v="437" actId="1076"/>
        <pc:sldMkLst>
          <pc:docMk/>
          <pc:sldMk cId="819553288" sldId="306"/>
        </pc:sldMkLst>
        <pc:spChg chg="mod">
          <ac:chgData name="Rafael Kuffner dos Anjos" userId="3925196f-71a7-46bf-baee-ed570243f2ce" providerId="ADAL" clId="{A0D2A872-EA92-422E-A74F-A27FE01A8CAB}" dt="2021-09-20T13:46:57.101" v="434" actId="26606"/>
          <ac:spMkLst>
            <pc:docMk/>
            <pc:sldMk cId="819553288" sldId="306"/>
            <ac:spMk id="165" creationId="{00000000-0000-0000-0000-000000000000}"/>
          </ac:spMkLst>
        </pc:spChg>
        <pc:picChg chg="mod ord">
          <ac:chgData name="Rafael Kuffner dos Anjos" userId="3925196f-71a7-46bf-baee-ed570243f2ce" providerId="ADAL" clId="{A0D2A872-EA92-422E-A74F-A27FE01A8CAB}" dt="2021-09-20T13:47:12.905" v="437" actId="1076"/>
          <ac:picMkLst>
            <pc:docMk/>
            <pc:sldMk cId="819553288" sldId="306"/>
            <ac:picMk id="164" creationId="{00000000-0000-0000-0000-000000000000}"/>
          </ac:picMkLst>
        </pc:picChg>
        <pc:picChg chg="del">
          <ac:chgData name="Rafael Kuffner dos Anjos" userId="3925196f-71a7-46bf-baee-ed570243f2ce" providerId="ADAL" clId="{A0D2A872-EA92-422E-A74F-A27FE01A8CAB}" dt="2021-09-16T18:20:54.880" v="114" actId="478"/>
          <ac:picMkLst>
            <pc:docMk/>
            <pc:sldMk cId="819553288" sldId="306"/>
            <ac:picMk id="166" creationId="{00000000-0000-0000-0000-000000000000}"/>
          </ac:picMkLst>
        </pc:picChg>
      </pc:sldChg>
      <pc:sldChg chg="addSp delSp modSp add mod setBg">
        <pc:chgData name="Rafael Kuffner dos Anjos" userId="3925196f-71a7-46bf-baee-ed570243f2ce" providerId="ADAL" clId="{A0D2A872-EA92-422E-A74F-A27FE01A8CAB}" dt="2021-09-20T13:47:23.233" v="439" actId="26606"/>
        <pc:sldMkLst>
          <pc:docMk/>
          <pc:sldMk cId="271999558" sldId="307"/>
        </pc:sldMkLst>
        <pc:spChg chg="add del">
          <ac:chgData name="Rafael Kuffner dos Anjos" userId="3925196f-71a7-46bf-baee-ed570243f2ce" providerId="ADAL" clId="{A0D2A872-EA92-422E-A74F-A27FE01A8CAB}" dt="2021-09-20T13:47:23.233" v="439" actId="26606"/>
          <ac:spMkLst>
            <pc:docMk/>
            <pc:sldMk cId="271999558" sldId="307"/>
            <ac:spMk id="114" creationId="{73DE2CFE-42F2-48F0-8706-5264E012B10C}"/>
          </ac:spMkLst>
        </pc:spChg>
        <pc:spChg chg="mod ord">
          <ac:chgData name="Rafael Kuffner dos Anjos" userId="3925196f-71a7-46bf-baee-ed570243f2ce" providerId="ADAL" clId="{A0D2A872-EA92-422E-A74F-A27FE01A8CAB}" dt="2021-09-20T13:47:23.233" v="439" actId="26606"/>
          <ac:spMkLst>
            <pc:docMk/>
            <pc:sldMk cId="271999558" sldId="307"/>
            <ac:spMk id="168" creationId="{00000000-0000-0000-0000-000000000000}"/>
          </ac:spMkLst>
        </pc:spChg>
        <pc:picChg chg="mod ord">
          <ac:chgData name="Rafael Kuffner dos Anjos" userId="3925196f-71a7-46bf-baee-ed570243f2ce" providerId="ADAL" clId="{A0D2A872-EA92-422E-A74F-A27FE01A8CAB}" dt="2021-09-20T13:47:23.233" v="439" actId="26606"/>
          <ac:picMkLst>
            <pc:docMk/>
            <pc:sldMk cId="271999558" sldId="307"/>
            <ac:picMk id="169" creationId="{00000000-0000-0000-0000-000000000000}"/>
          </ac:picMkLst>
        </pc:picChg>
        <pc:picChg chg="mod">
          <ac:chgData name="Rafael Kuffner dos Anjos" userId="3925196f-71a7-46bf-baee-ed570243f2ce" providerId="ADAL" clId="{A0D2A872-EA92-422E-A74F-A27FE01A8CAB}" dt="2021-09-20T13:47:23.233" v="439" actId="26606"/>
          <ac:picMkLst>
            <pc:docMk/>
            <pc:sldMk cId="271999558" sldId="307"/>
            <ac:picMk id="170" creationId="{00000000-0000-0000-0000-000000000000}"/>
          </ac:picMkLst>
        </pc:picChg>
        <pc:picChg chg="mod">
          <ac:chgData name="Rafael Kuffner dos Anjos" userId="3925196f-71a7-46bf-baee-ed570243f2ce" providerId="ADAL" clId="{A0D2A872-EA92-422E-A74F-A27FE01A8CAB}" dt="2021-09-20T13:47:23.233" v="439" actId="26606"/>
          <ac:picMkLst>
            <pc:docMk/>
            <pc:sldMk cId="271999558" sldId="307"/>
            <ac:picMk id="171" creationId="{00000000-0000-0000-0000-000000000000}"/>
          </ac:picMkLst>
        </pc:picChg>
        <pc:picChg chg="mod">
          <ac:chgData name="Rafael Kuffner dos Anjos" userId="3925196f-71a7-46bf-baee-ed570243f2ce" providerId="ADAL" clId="{A0D2A872-EA92-422E-A74F-A27FE01A8CAB}" dt="2021-09-20T13:47:23.233" v="439" actId="26606"/>
          <ac:picMkLst>
            <pc:docMk/>
            <pc:sldMk cId="271999558" sldId="307"/>
            <ac:picMk id="172" creationId="{00000000-0000-0000-0000-000000000000}"/>
          </ac:picMkLst>
        </pc:picChg>
        <pc:picChg chg="mod">
          <ac:chgData name="Rafael Kuffner dos Anjos" userId="3925196f-71a7-46bf-baee-ed570243f2ce" providerId="ADAL" clId="{A0D2A872-EA92-422E-A74F-A27FE01A8CAB}" dt="2021-09-20T13:47:23.233" v="439" actId="26606"/>
          <ac:picMkLst>
            <pc:docMk/>
            <pc:sldMk cId="271999558" sldId="307"/>
            <ac:picMk id="173" creationId="{00000000-0000-0000-0000-000000000000}"/>
          </ac:picMkLst>
        </pc:picChg>
      </pc:sldChg>
      <pc:sldChg chg="addSp modSp add mod setBg">
        <pc:chgData name="Rafael Kuffner dos Anjos" userId="3925196f-71a7-46bf-baee-ed570243f2ce" providerId="ADAL" clId="{A0D2A872-EA92-422E-A74F-A27FE01A8CAB}" dt="2021-09-20T13:47:37.796" v="441"/>
        <pc:sldMkLst>
          <pc:docMk/>
          <pc:sldMk cId="1651370490" sldId="308"/>
        </pc:sldMkLst>
        <pc:spChg chg="add mod">
          <ac:chgData name="Rafael Kuffner dos Anjos" userId="3925196f-71a7-46bf-baee-ed570243f2ce" providerId="ADAL" clId="{A0D2A872-EA92-422E-A74F-A27FE01A8CAB}" dt="2021-09-20T13:47:37.796" v="441"/>
          <ac:spMkLst>
            <pc:docMk/>
            <pc:sldMk cId="1651370490" sldId="308"/>
            <ac:spMk id="8" creationId="{F3B80166-E91A-403A-90D8-85A75E0D8688}"/>
          </ac:spMkLst>
        </pc:spChg>
        <pc:spChg chg="add">
          <ac:chgData name="Rafael Kuffner dos Anjos" userId="3925196f-71a7-46bf-baee-ed570243f2ce" providerId="ADAL" clId="{A0D2A872-EA92-422E-A74F-A27FE01A8CAB}" dt="2021-09-20T13:47:31.195" v="440" actId="26606"/>
          <ac:spMkLst>
            <pc:docMk/>
            <pc:sldMk cId="1651370490" sldId="308"/>
            <ac:spMk id="119" creationId="{62245F03-66D5-45EC-A0B5-90E656B114D0}"/>
          </ac:spMkLst>
        </pc:spChg>
        <pc:spChg chg="add">
          <ac:chgData name="Rafael Kuffner dos Anjos" userId="3925196f-71a7-46bf-baee-ed570243f2ce" providerId="ADAL" clId="{A0D2A872-EA92-422E-A74F-A27FE01A8CAB}" dt="2021-09-20T13:47:31.195" v="440" actId="26606"/>
          <ac:spMkLst>
            <pc:docMk/>
            <pc:sldMk cId="1651370490" sldId="308"/>
            <ac:spMk id="121" creationId="{EB2DCC78-9962-49FE-9691-A391B5AA8258}"/>
          </ac:spMkLst>
        </pc:spChg>
        <pc:spChg chg="mod">
          <ac:chgData name="Rafael Kuffner dos Anjos" userId="3925196f-71a7-46bf-baee-ed570243f2ce" providerId="ADAL" clId="{A0D2A872-EA92-422E-A74F-A27FE01A8CAB}" dt="2021-09-20T13:47:31.195" v="440" actId="26606"/>
          <ac:spMkLst>
            <pc:docMk/>
            <pc:sldMk cId="1651370490" sldId="308"/>
            <ac:spMk id="176" creationId="{00000000-0000-0000-0000-000000000000}"/>
          </ac:spMkLst>
        </pc:spChg>
        <pc:picChg chg="add mod">
          <ac:chgData name="Rafael Kuffner dos Anjos" userId="3925196f-71a7-46bf-baee-ed570243f2ce" providerId="ADAL" clId="{A0D2A872-EA92-422E-A74F-A27FE01A8CAB}" dt="2021-09-20T13:47:37.796" v="441"/>
          <ac:picMkLst>
            <pc:docMk/>
            <pc:sldMk cId="1651370490" sldId="308"/>
            <ac:picMk id="7" creationId="{E1BF3AC0-C2AF-432A-87DF-BA0E3CBB3A18}"/>
          </ac:picMkLst>
        </pc:picChg>
        <pc:picChg chg="mod">
          <ac:chgData name="Rafael Kuffner dos Anjos" userId="3925196f-71a7-46bf-baee-ed570243f2ce" providerId="ADAL" clId="{A0D2A872-EA92-422E-A74F-A27FE01A8CAB}" dt="2021-09-20T13:47:31.195" v="440" actId="26606"/>
          <ac:picMkLst>
            <pc:docMk/>
            <pc:sldMk cId="1651370490" sldId="308"/>
            <ac:picMk id="177" creationId="{00000000-0000-0000-0000-000000000000}"/>
          </ac:picMkLst>
        </pc:picChg>
        <pc:picChg chg="mod">
          <ac:chgData name="Rafael Kuffner dos Anjos" userId="3925196f-71a7-46bf-baee-ed570243f2ce" providerId="ADAL" clId="{A0D2A872-EA92-422E-A74F-A27FE01A8CAB}" dt="2021-09-20T13:47:31.195" v="440" actId="26606"/>
          <ac:picMkLst>
            <pc:docMk/>
            <pc:sldMk cId="1651370490" sldId="308"/>
            <ac:picMk id="178" creationId="{00000000-0000-0000-0000-000000000000}"/>
          </ac:picMkLst>
        </pc:picChg>
      </pc:sldChg>
      <pc:sldChg chg="new del">
        <pc:chgData name="Rafael Kuffner dos Anjos" userId="3925196f-71a7-46bf-baee-ed570243f2ce" providerId="ADAL" clId="{A0D2A872-EA92-422E-A74F-A27FE01A8CAB}" dt="2021-09-16T18:14:23.516" v="106" actId="47"/>
        <pc:sldMkLst>
          <pc:docMk/>
          <pc:sldMk cId="970133366" sldId="309"/>
        </pc:sldMkLst>
      </pc:sldChg>
      <pc:sldChg chg="addSp delSp modSp new mod setBg setClrOvrMap">
        <pc:chgData name="Rafael Kuffner dos Anjos" userId="3925196f-71a7-46bf-baee-ed570243f2ce" providerId="ADAL" clId="{A0D2A872-EA92-422E-A74F-A27FE01A8CAB}" dt="2021-10-01T09:32:26.846" v="670"/>
        <pc:sldMkLst>
          <pc:docMk/>
          <pc:sldMk cId="2760637912" sldId="309"/>
        </pc:sldMkLst>
        <pc:spChg chg="mod">
          <ac:chgData name="Rafael Kuffner dos Anjos" userId="3925196f-71a7-46bf-baee-ed570243f2ce" providerId="ADAL" clId="{A0D2A872-EA92-422E-A74F-A27FE01A8CAB}" dt="2021-10-01T09:32:25.265" v="669" actId="26606"/>
          <ac:spMkLst>
            <pc:docMk/>
            <pc:sldMk cId="2760637912" sldId="309"/>
            <ac:spMk id="2" creationId="{45B996A1-4CA2-4F40-B93E-84098E2007B2}"/>
          </ac:spMkLst>
        </pc:spChg>
        <pc:spChg chg="add del mod">
          <ac:chgData name="Rafael Kuffner dos Anjos" userId="3925196f-71a7-46bf-baee-ed570243f2ce" providerId="ADAL" clId="{A0D2A872-EA92-422E-A74F-A27FE01A8CAB}" dt="2021-10-01T09:32:25.265" v="669" actId="26606"/>
          <ac:spMkLst>
            <pc:docMk/>
            <pc:sldMk cId="2760637912" sldId="309"/>
            <ac:spMk id="3" creationId="{090ABC29-C227-4292-9083-B533DC345BFD}"/>
          </ac:spMkLst>
        </pc:spChg>
        <pc:spChg chg="add del mod">
          <ac:chgData name="Rafael Kuffner dos Anjos" userId="3925196f-71a7-46bf-baee-ed570243f2ce" providerId="ADAL" clId="{A0D2A872-EA92-422E-A74F-A27FE01A8CAB}" dt="2021-10-01T09:31:36.612" v="644" actId="21"/>
          <ac:spMkLst>
            <pc:docMk/>
            <pc:sldMk cId="2760637912" sldId="309"/>
            <ac:spMk id="6" creationId="{B7520712-5E49-45AA-91D6-44F4777BD633}"/>
          </ac:spMkLst>
        </pc:spChg>
        <pc:spChg chg="add del">
          <ac:chgData name="Rafael Kuffner dos Anjos" userId="3925196f-71a7-46bf-baee-ed570243f2ce" providerId="ADAL" clId="{A0D2A872-EA92-422E-A74F-A27FE01A8CAB}" dt="2021-10-01T09:31:45.876" v="648" actId="26606"/>
          <ac:spMkLst>
            <pc:docMk/>
            <pc:sldMk cId="2760637912" sldId="309"/>
            <ac:spMk id="8" creationId="{B95B9BA8-1D69-4796-85F5-B6D0BD52354B}"/>
          </ac:spMkLst>
        </pc:spChg>
        <pc:spChg chg="add del">
          <ac:chgData name="Rafael Kuffner dos Anjos" userId="3925196f-71a7-46bf-baee-ed570243f2ce" providerId="ADAL" clId="{A0D2A872-EA92-422E-A74F-A27FE01A8CAB}" dt="2021-10-01T09:31:41.918" v="646" actId="26606"/>
          <ac:spMkLst>
            <pc:docMk/>
            <pc:sldMk cId="2760637912" sldId="309"/>
            <ac:spMk id="9" creationId="{8F90786E-B72D-4C32-BDCE-A170B007822D}"/>
          </ac:spMkLst>
        </pc:spChg>
        <pc:spChg chg="add del">
          <ac:chgData name="Rafael Kuffner dos Anjos" userId="3925196f-71a7-46bf-baee-ed570243f2ce" providerId="ADAL" clId="{A0D2A872-EA92-422E-A74F-A27FE01A8CAB}" dt="2021-10-01T09:31:41.918" v="646" actId="26606"/>
          <ac:spMkLst>
            <pc:docMk/>
            <pc:sldMk cId="2760637912" sldId="309"/>
            <ac:spMk id="11" creationId="{5E46F2E7-848F-4A6C-A098-4764FDEA771A}"/>
          </ac:spMkLst>
        </pc:spChg>
        <pc:spChg chg="add">
          <ac:chgData name="Rafael Kuffner dos Anjos" userId="3925196f-71a7-46bf-baee-ed570243f2ce" providerId="ADAL" clId="{A0D2A872-EA92-422E-A74F-A27FE01A8CAB}" dt="2021-10-01T09:32:25.265" v="669" actId="26606"/>
          <ac:spMkLst>
            <pc:docMk/>
            <pc:sldMk cId="2760637912" sldId="309"/>
            <ac:spMk id="14" creationId="{9AA72BD9-2C5A-4EDC-931F-5AA08EACA0F3}"/>
          </ac:spMkLst>
        </pc:spChg>
        <pc:spChg chg="add del">
          <ac:chgData name="Rafael Kuffner dos Anjos" userId="3925196f-71a7-46bf-baee-ed570243f2ce" providerId="ADAL" clId="{A0D2A872-EA92-422E-A74F-A27FE01A8CAB}" dt="2021-10-01T09:31:47.047" v="650" actId="26606"/>
          <ac:spMkLst>
            <pc:docMk/>
            <pc:sldMk cId="2760637912" sldId="309"/>
            <ac:spMk id="16" creationId="{B50AB553-2A96-4A92-96F2-93548E096954}"/>
          </ac:spMkLst>
        </pc:spChg>
        <pc:spChg chg="add">
          <ac:chgData name="Rafael Kuffner dos Anjos" userId="3925196f-71a7-46bf-baee-ed570243f2ce" providerId="ADAL" clId="{A0D2A872-EA92-422E-A74F-A27FE01A8CAB}" dt="2021-10-01T09:32:25.265" v="669" actId="26606"/>
          <ac:spMkLst>
            <pc:docMk/>
            <pc:sldMk cId="2760637912" sldId="309"/>
            <ac:spMk id="20" creationId="{DD3981AC-7B61-4947-BCF3-F7AA7FA385B9}"/>
          </ac:spMkLst>
        </pc:spChg>
        <pc:spChg chg="add">
          <ac:chgData name="Rafael Kuffner dos Anjos" userId="3925196f-71a7-46bf-baee-ed570243f2ce" providerId="ADAL" clId="{A0D2A872-EA92-422E-A74F-A27FE01A8CAB}" dt="2021-10-01T09:32:25.265" v="669" actId="26606"/>
          <ac:spMkLst>
            <pc:docMk/>
            <pc:sldMk cId="2760637912" sldId="309"/>
            <ac:spMk id="22" creationId="{55D4142C-5077-457F-A6AD-3FECFDB39685}"/>
          </ac:spMkLst>
        </pc:spChg>
        <pc:spChg chg="add">
          <ac:chgData name="Rafael Kuffner dos Anjos" userId="3925196f-71a7-46bf-baee-ed570243f2ce" providerId="ADAL" clId="{A0D2A872-EA92-422E-A74F-A27FE01A8CAB}" dt="2021-10-01T09:32:25.265" v="669" actId="26606"/>
          <ac:spMkLst>
            <pc:docMk/>
            <pc:sldMk cId="2760637912" sldId="309"/>
            <ac:spMk id="23" creationId="{7A5F0580-5EE9-419F-96EE-B6529EF6E7D0}"/>
          </ac:spMkLst>
        </pc:spChg>
        <pc:spChg chg="add del">
          <ac:chgData name="Rafael Kuffner dos Anjos" userId="3925196f-71a7-46bf-baee-ed570243f2ce" providerId="ADAL" clId="{A0D2A872-EA92-422E-A74F-A27FE01A8CAB}" dt="2021-10-01T09:31:55.217" v="656" actId="26606"/>
          <ac:spMkLst>
            <pc:docMk/>
            <pc:sldMk cId="2760637912" sldId="309"/>
            <ac:spMk id="30" creationId="{090ABC29-C227-4292-9083-B533DC345BFD}"/>
          </ac:spMkLst>
        </pc:spChg>
        <pc:spChg chg="add del">
          <ac:chgData name="Rafael Kuffner dos Anjos" userId="3925196f-71a7-46bf-baee-ed570243f2ce" providerId="ADAL" clId="{A0D2A872-EA92-422E-A74F-A27FE01A8CAB}" dt="2021-10-01T09:31:55.217" v="656" actId="26606"/>
          <ac:spMkLst>
            <pc:docMk/>
            <pc:sldMk cId="2760637912" sldId="309"/>
            <ac:spMk id="31" creationId="{64F9BF67-14D7-4F9D-A8E4-4BB8DE3512EE}"/>
          </ac:spMkLst>
        </pc:spChg>
        <pc:spChg chg="add del">
          <ac:chgData name="Rafael Kuffner dos Anjos" userId="3925196f-71a7-46bf-baee-ed570243f2ce" providerId="ADAL" clId="{A0D2A872-EA92-422E-A74F-A27FE01A8CAB}" dt="2021-10-01T09:31:56.154" v="658" actId="26606"/>
          <ac:spMkLst>
            <pc:docMk/>
            <pc:sldMk cId="2760637912" sldId="309"/>
            <ac:spMk id="42" creationId="{0C541B88-1AE9-40C3-AFD5-967787C1979F}"/>
          </ac:spMkLst>
        </pc:spChg>
        <pc:spChg chg="add del">
          <ac:chgData name="Rafael Kuffner dos Anjos" userId="3925196f-71a7-46bf-baee-ed570243f2ce" providerId="ADAL" clId="{A0D2A872-EA92-422E-A74F-A27FE01A8CAB}" dt="2021-10-01T09:31:56.154" v="658" actId="26606"/>
          <ac:spMkLst>
            <pc:docMk/>
            <pc:sldMk cId="2760637912" sldId="309"/>
            <ac:spMk id="43" creationId="{E5F17139-31EE-46AC-B04F-DBBD852DD6CB}"/>
          </ac:spMkLst>
        </pc:spChg>
        <pc:spChg chg="add del">
          <ac:chgData name="Rafael Kuffner dos Anjos" userId="3925196f-71a7-46bf-baee-ed570243f2ce" providerId="ADAL" clId="{A0D2A872-EA92-422E-A74F-A27FE01A8CAB}" dt="2021-10-01T09:31:56.154" v="658" actId="26606"/>
          <ac:spMkLst>
            <pc:docMk/>
            <pc:sldMk cId="2760637912" sldId="309"/>
            <ac:spMk id="45" creationId="{89D16701-DA76-4F72-BB63-E2C3FFBDFE0F}"/>
          </ac:spMkLst>
        </pc:spChg>
        <pc:spChg chg="add del">
          <ac:chgData name="Rafael Kuffner dos Anjos" userId="3925196f-71a7-46bf-baee-ed570243f2ce" providerId="ADAL" clId="{A0D2A872-EA92-422E-A74F-A27FE01A8CAB}" dt="2021-10-01T09:31:56.154" v="658" actId="26606"/>
          <ac:spMkLst>
            <pc:docMk/>
            <pc:sldMk cId="2760637912" sldId="309"/>
            <ac:spMk id="46" creationId="{1CC28BE1-9DC6-43FE-9582-39F091098D77}"/>
          </ac:spMkLst>
        </pc:spChg>
        <pc:spChg chg="add del">
          <ac:chgData name="Rafael Kuffner dos Anjos" userId="3925196f-71a7-46bf-baee-ed570243f2ce" providerId="ADAL" clId="{A0D2A872-EA92-422E-A74F-A27FE01A8CAB}" dt="2021-10-01T09:32:02.251" v="660" actId="26606"/>
          <ac:spMkLst>
            <pc:docMk/>
            <pc:sldMk cId="2760637912" sldId="309"/>
            <ac:spMk id="54" creationId="{8F90786E-B72D-4C32-BDCE-A170B007822D}"/>
          </ac:spMkLst>
        </pc:spChg>
        <pc:spChg chg="add del">
          <ac:chgData name="Rafael Kuffner dos Anjos" userId="3925196f-71a7-46bf-baee-ed570243f2ce" providerId="ADAL" clId="{A0D2A872-EA92-422E-A74F-A27FE01A8CAB}" dt="2021-10-01T09:32:02.251" v="660" actId="26606"/>
          <ac:spMkLst>
            <pc:docMk/>
            <pc:sldMk cId="2760637912" sldId="309"/>
            <ac:spMk id="55" creationId="{5E46F2E7-848F-4A6C-A098-4764FDEA771A}"/>
          </ac:spMkLst>
        </pc:spChg>
        <pc:spChg chg="add del">
          <ac:chgData name="Rafael Kuffner dos Anjos" userId="3925196f-71a7-46bf-baee-ed570243f2ce" providerId="ADAL" clId="{A0D2A872-EA92-422E-A74F-A27FE01A8CAB}" dt="2021-10-01T09:32:02.251" v="660" actId="26606"/>
          <ac:spMkLst>
            <pc:docMk/>
            <pc:sldMk cId="2760637912" sldId="309"/>
            <ac:spMk id="57" creationId="{090ABC29-C227-4292-9083-B533DC345BFD}"/>
          </ac:spMkLst>
        </pc:spChg>
        <pc:spChg chg="add del">
          <ac:chgData name="Rafael Kuffner dos Anjos" userId="3925196f-71a7-46bf-baee-ed570243f2ce" providerId="ADAL" clId="{A0D2A872-EA92-422E-A74F-A27FE01A8CAB}" dt="2021-10-01T09:32:03.161" v="662" actId="26606"/>
          <ac:spMkLst>
            <pc:docMk/>
            <pc:sldMk cId="2760637912" sldId="309"/>
            <ac:spMk id="59" creationId="{C5E6CFF1-2F42-4E10-9A97-F116F46F53FE}"/>
          </ac:spMkLst>
        </pc:spChg>
        <pc:spChg chg="add del">
          <ac:chgData name="Rafael Kuffner dos Anjos" userId="3925196f-71a7-46bf-baee-ed570243f2ce" providerId="ADAL" clId="{A0D2A872-EA92-422E-A74F-A27FE01A8CAB}" dt="2021-10-01T09:32:06.104" v="664" actId="26606"/>
          <ac:spMkLst>
            <pc:docMk/>
            <pc:sldMk cId="2760637912" sldId="309"/>
            <ac:spMk id="63" creationId="{B95B9BA8-1D69-4796-85F5-B6D0BD52354B}"/>
          </ac:spMkLst>
        </pc:spChg>
        <pc:spChg chg="add del">
          <ac:chgData name="Rafael Kuffner dos Anjos" userId="3925196f-71a7-46bf-baee-ed570243f2ce" providerId="ADAL" clId="{A0D2A872-EA92-422E-A74F-A27FE01A8CAB}" dt="2021-10-01T09:32:06.104" v="664" actId="26606"/>
          <ac:spMkLst>
            <pc:docMk/>
            <pc:sldMk cId="2760637912" sldId="309"/>
            <ac:spMk id="64" creationId="{090ABC29-C227-4292-9083-B533DC345BFD}"/>
          </ac:spMkLst>
        </pc:spChg>
        <pc:spChg chg="add del">
          <ac:chgData name="Rafael Kuffner dos Anjos" userId="3925196f-71a7-46bf-baee-ed570243f2ce" providerId="ADAL" clId="{A0D2A872-EA92-422E-A74F-A27FE01A8CAB}" dt="2021-10-01T09:32:15.525" v="668" actId="26606"/>
          <ac:spMkLst>
            <pc:docMk/>
            <pc:sldMk cId="2760637912" sldId="309"/>
            <ac:spMk id="69" creationId="{C5E6CFF1-2F42-4E10-9A97-F116F46F53FE}"/>
          </ac:spMkLst>
        </pc:spChg>
        <pc:spChg chg="add del mod">
          <ac:chgData name="Rafael Kuffner dos Anjos" userId="3925196f-71a7-46bf-baee-ed570243f2ce" providerId="ADAL" clId="{A0D2A872-EA92-422E-A74F-A27FE01A8CAB}" dt="2021-10-01T09:32:09.009" v="667"/>
          <ac:spMkLst>
            <pc:docMk/>
            <pc:sldMk cId="2760637912" sldId="309"/>
            <ac:spMk id="73" creationId="{D870F469-84DE-4102-ABA3-BF0AF81A07B3}"/>
          </ac:spMkLst>
        </pc:spChg>
        <pc:spChg chg="add mod">
          <ac:chgData name="Rafael Kuffner dos Anjos" userId="3925196f-71a7-46bf-baee-ed570243f2ce" providerId="ADAL" clId="{A0D2A872-EA92-422E-A74F-A27FE01A8CAB}" dt="2021-10-01T09:32:26.846" v="670"/>
          <ac:spMkLst>
            <pc:docMk/>
            <pc:sldMk cId="2760637912" sldId="309"/>
            <ac:spMk id="75" creationId="{A3151D7F-FB13-40FE-BF08-51BF6561E7AC}"/>
          </ac:spMkLst>
        </pc:spChg>
        <pc:grpChg chg="add del">
          <ac:chgData name="Rafael Kuffner dos Anjos" userId="3925196f-71a7-46bf-baee-ed570243f2ce" providerId="ADAL" clId="{A0D2A872-EA92-422E-A74F-A27FE01A8CAB}" dt="2021-10-01T09:31:45.876" v="648" actId="26606"/>
          <ac:grpSpMkLst>
            <pc:docMk/>
            <pc:sldMk cId="2760637912" sldId="309"/>
            <ac:grpSpMk id="10" creationId="{4728F330-19FB-4D39-BD0F-53032ABFEB7F}"/>
          </ac:grpSpMkLst>
        </pc:grpChg>
        <pc:grpChg chg="add del">
          <ac:chgData name="Rafael Kuffner dos Anjos" userId="3925196f-71a7-46bf-baee-ed570243f2ce" providerId="ADAL" clId="{A0D2A872-EA92-422E-A74F-A27FE01A8CAB}" dt="2021-10-01T09:31:56.154" v="658" actId="26606"/>
          <ac:grpSpMkLst>
            <pc:docMk/>
            <pc:sldMk cId="2760637912" sldId="309"/>
            <ac:grpSpMk id="13" creationId="{7CF625D3-71A3-4F30-A096-8EF334E959D0}"/>
          </ac:grpSpMkLst>
        </pc:grpChg>
        <pc:grpChg chg="add del">
          <ac:chgData name="Rafael Kuffner dos Anjos" userId="3925196f-71a7-46bf-baee-ed570243f2ce" providerId="ADAL" clId="{A0D2A872-EA92-422E-A74F-A27FE01A8CAB}" dt="2021-10-01T09:31:55.217" v="656" actId="26606"/>
          <ac:grpSpMkLst>
            <pc:docMk/>
            <pc:sldMk cId="2760637912" sldId="309"/>
            <ac:grpSpMk id="32" creationId="{DDAE397D-2F47-480F-95CA-D5EDB24333CB}"/>
          </ac:grpSpMkLst>
        </pc:grpChg>
        <pc:grpChg chg="add del">
          <ac:chgData name="Rafael Kuffner dos Anjos" userId="3925196f-71a7-46bf-baee-ed570243f2ce" providerId="ADAL" clId="{A0D2A872-EA92-422E-A74F-A27FE01A8CAB}" dt="2021-10-01T09:31:56.154" v="658" actId="26606"/>
          <ac:grpSpMkLst>
            <pc:docMk/>
            <pc:sldMk cId="2760637912" sldId="309"/>
            <ac:grpSpMk id="47" creationId="{AF9AF3F3-CE0C-4125-BDD7-346487FA0B40}"/>
          </ac:grpSpMkLst>
        </pc:grpChg>
        <pc:grpChg chg="add del">
          <ac:chgData name="Rafael Kuffner dos Anjos" userId="3925196f-71a7-46bf-baee-ed570243f2ce" providerId="ADAL" clId="{A0D2A872-EA92-422E-A74F-A27FE01A8CAB}" dt="2021-10-01T09:32:06.104" v="664" actId="26606"/>
          <ac:grpSpMkLst>
            <pc:docMk/>
            <pc:sldMk cId="2760637912" sldId="309"/>
            <ac:grpSpMk id="65" creationId="{4728F330-19FB-4D39-BD0F-53032ABFEB7F}"/>
          </ac:grpSpMkLst>
        </pc:grpChg>
        <pc:graphicFrameChg chg="add del">
          <ac:chgData name="Rafael Kuffner dos Anjos" userId="3925196f-71a7-46bf-baee-ed570243f2ce" providerId="ADAL" clId="{A0D2A872-EA92-422E-A74F-A27FE01A8CAB}" dt="2021-10-01T09:31:47.047" v="650" actId="26606"/>
          <ac:graphicFrameMkLst>
            <pc:docMk/>
            <pc:sldMk cId="2760637912" sldId="309"/>
            <ac:graphicFrameMk id="17" creationId="{C0831D97-7E25-43B5-AD3F-17F960BA2B0E}"/>
          </ac:graphicFrameMkLst>
        </pc:graphicFrameChg>
        <pc:graphicFrameChg chg="add del">
          <ac:chgData name="Rafael Kuffner dos Anjos" userId="3925196f-71a7-46bf-baee-ed570243f2ce" providerId="ADAL" clId="{A0D2A872-EA92-422E-A74F-A27FE01A8CAB}" dt="2021-10-01T09:31:50.843" v="652" actId="26606"/>
          <ac:graphicFrameMkLst>
            <pc:docMk/>
            <pc:sldMk cId="2760637912" sldId="309"/>
            <ac:graphicFrameMk id="19" creationId="{B2B642F9-4A2D-439D-86D8-661DE06E27D4}"/>
          </ac:graphicFrameMkLst>
        </pc:graphicFrameChg>
        <pc:graphicFrameChg chg="add del">
          <ac:chgData name="Rafael Kuffner dos Anjos" userId="3925196f-71a7-46bf-baee-ed570243f2ce" providerId="ADAL" clId="{A0D2A872-EA92-422E-A74F-A27FE01A8CAB}" dt="2021-10-01T09:31:53.232" v="654" actId="26606"/>
          <ac:graphicFrameMkLst>
            <pc:docMk/>
            <pc:sldMk cId="2760637912" sldId="309"/>
            <ac:graphicFrameMk id="21" creationId="{162E60C2-45C1-4683-97C1-A52AB36F7F3E}"/>
          </ac:graphicFrameMkLst>
        </pc:graphicFrameChg>
        <pc:graphicFrameChg chg="add del">
          <ac:chgData name="Rafael Kuffner dos Anjos" userId="3925196f-71a7-46bf-baee-ed570243f2ce" providerId="ADAL" clId="{A0D2A872-EA92-422E-A74F-A27FE01A8CAB}" dt="2021-10-01T09:31:56.154" v="658" actId="26606"/>
          <ac:graphicFrameMkLst>
            <pc:docMk/>
            <pc:sldMk cId="2760637912" sldId="309"/>
            <ac:graphicFrameMk id="52" creationId="{9783CF6D-DDDA-4A1E-A36D-40408B5C9793}"/>
          </ac:graphicFrameMkLst>
        </pc:graphicFrameChg>
        <pc:graphicFrameChg chg="add del">
          <ac:chgData name="Rafael Kuffner dos Anjos" userId="3925196f-71a7-46bf-baee-ed570243f2ce" providerId="ADAL" clId="{A0D2A872-EA92-422E-A74F-A27FE01A8CAB}" dt="2021-10-01T09:32:03.161" v="662" actId="26606"/>
          <ac:graphicFrameMkLst>
            <pc:docMk/>
            <pc:sldMk cId="2760637912" sldId="309"/>
            <ac:graphicFrameMk id="61" creationId="{0E16FD36-7FCB-4464-A86C-62D482CEC46C}"/>
          </ac:graphicFrameMkLst>
        </pc:graphicFrameChg>
        <pc:graphicFrameChg chg="add del">
          <ac:chgData name="Rafael Kuffner dos Anjos" userId="3925196f-71a7-46bf-baee-ed570243f2ce" providerId="ADAL" clId="{A0D2A872-EA92-422E-A74F-A27FE01A8CAB}" dt="2021-10-01T09:32:15.525" v="668" actId="26606"/>
          <ac:graphicFrameMkLst>
            <pc:docMk/>
            <pc:sldMk cId="2760637912" sldId="309"/>
            <ac:graphicFrameMk id="72" creationId="{0E16FD36-7FCB-4464-A86C-62D482CEC46C}"/>
          </ac:graphicFrameMkLst>
        </pc:graphicFrameChg>
        <pc:picChg chg="add del mod">
          <ac:chgData name="Rafael Kuffner dos Anjos" userId="3925196f-71a7-46bf-baee-ed570243f2ce" providerId="ADAL" clId="{A0D2A872-EA92-422E-A74F-A27FE01A8CAB}" dt="2021-09-20T13:41:59.983" v="394" actId="478"/>
          <ac:picMkLst>
            <pc:docMk/>
            <pc:sldMk cId="2760637912" sldId="309"/>
            <ac:picMk id="4" creationId="{56E40279-1F1A-4231-897B-B71B9802643B}"/>
          </ac:picMkLst>
        </pc:picChg>
        <pc:picChg chg="add del mod">
          <ac:chgData name="Rafael Kuffner dos Anjos" userId="3925196f-71a7-46bf-baee-ed570243f2ce" providerId="ADAL" clId="{A0D2A872-EA92-422E-A74F-A27FE01A8CAB}" dt="2021-10-01T09:31:36.612" v="644" actId="21"/>
          <ac:picMkLst>
            <pc:docMk/>
            <pc:sldMk cId="2760637912" sldId="309"/>
            <ac:picMk id="5" creationId="{02DD0755-FC76-49B2-95C1-005A0B2C74D3}"/>
          </ac:picMkLst>
        </pc:picChg>
        <pc:picChg chg="add del">
          <ac:chgData name="Rafael Kuffner dos Anjos" userId="3925196f-71a7-46bf-baee-ed570243f2ce" providerId="ADAL" clId="{A0D2A872-EA92-422E-A74F-A27FE01A8CAB}" dt="2021-10-01T09:31:41.918" v="646" actId="26606"/>
          <ac:picMkLst>
            <pc:docMk/>
            <pc:sldMk cId="2760637912" sldId="309"/>
            <ac:picMk id="7" creationId="{A1A749E1-4C97-4489-AAC1-56871B7DEFD3}"/>
          </ac:picMkLst>
        </pc:picChg>
        <pc:picChg chg="add del">
          <ac:chgData name="Rafael Kuffner dos Anjos" userId="3925196f-71a7-46bf-baee-ed570243f2ce" providerId="ADAL" clId="{A0D2A872-EA92-422E-A74F-A27FE01A8CAB}" dt="2021-10-01T09:31:47.047" v="650" actId="26606"/>
          <ac:picMkLst>
            <pc:docMk/>
            <pc:sldMk cId="2760637912" sldId="309"/>
            <ac:picMk id="15" creationId="{AB25B067-51FF-49D4-8FFD-A3A59ED4018D}"/>
          </ac:picMkLst>
        </pc:picChg>
        <pc:picChg chg="add">
          <ac:chgData name="Rafael Kuffner dos Anjos" userId="3925196f-71a7-46bf-baee-ed570243f2ce" providerId="ADAL" clId="{A0D2A872-EA92-422E-A74F-A27FE01A8CAB}" dt="2021-10-01T09:32:25.265" v="669" actId="26606"/>
          <ac:picMkLst>
            <pc:docMk/>
            <pc:sldMk cId="2760637912" sldId="309"/>
            <ac:picMk id="18" creationId="{2E20270C-15B6-4407-B659-784301DFE361}"/>
          </ac:picMkLst>
        </pc:picChg>
        <pc:picChg chg="add del">
          <ac:chgData name="Rafael Kuffner dos Anjos" userId="3925196f-71a7-46bf-baee-ed570243f2ce" providerId="ADAL" clId="{A0D2A872-EA92-422E-A74F-A27FE01A8CAB}" dt="2021-10-01T09:32:02.251" v="660" actId="26606"/>
          <ac:picMkLst>
            <pc:docMk/>
            <pc:sldMk cId="2760637912" sldId="309"/>
            <ac:picMk id="56" creationId="{A1A749E1-4C97-4489-AAC1-56871B7DEFD3}"/>
          </ac:picMkLst>
        </pc:picChg>
        <pc:picChg chg="add del">
          <ac:chgData name="Rafael Kuffner dos Anjos" userId="3925196f-71a7-46bf-baee-ed570243f2ce" providerId="ADAL" clId="{A0D2A872-EA92-422E-A74F-A27FE01A8CAB}" dt="2021-10-01T09:32:03.161" v="662" actId="26606"/>
          <ac:picMkLst>
            <pc:docMk/>
            <pc:sldMk cId="2760637912" sldId="309"/>
            <ac:picMk id="60" creationId="{6C391DC5-8479-483E-804D-6D70877DD918}"/>
          </ac:picMkLst>
        </pc:picChg>
        <pc:picChg chg="add del mod">
          <ac:chgData name="Rafael Kuffner dos Anjos" userId="3925196f-71a7-46bf-baee-ed570243f2ce" providerId="ADAL" clId="{A0D2A872-EA92-422E-A74F-A27FE01A8CAB}" dt="2021-10-01T09:32:09.009" v="667"/>
          <ac:picMkLst>
            <pc:docMk/>
            <pc:sldMk cId="2760637912" sldId="309"/>
            <ac:picMk id="68" creationId="{3A720EFA-EABC-4382-ACF5-15B84BBABD27}"/>
          </ac:picMkLst>
        </pc:picChg>
        <pc:picChg chg="add del">
          <ac:chgData name="Rafael Kuffner dos Anjos" userId="3925196f-71a7-46bf-baee-ed570243f2ce" providerId="ADAL" clId="{A0D2A872-EA92-422E-A74F-A27FE01A8CAB}" dt="2021-10-01T09:32:15.525" v="668" actId="26606"/>
          <ac:picMkLst>
            <pc:docMk/>
            <pc:sldMk cId="2760637912" sldId="309"/>
            <ac:picMk id="70" creationId="{6C391DC5-8479-483E-804D-6D70877DD918}"/>
          </ac:picMkLst>
        </pc:picChg>
        <pc:picChg chg="add mod">
          <ac:chgData name="Rafael Kuffner dos Anjos" userId="3925196f-71a7-46bf-baee-ed570243f2ce" providerId="ADAL" clId="{A0D2A872-EA92-422E-A74F-A27FE01A8CAB}" dt="2021-10-01T09:32:26.846" v="670"/>
          <ac:picMkLst>
            <pc:docMk/>
            <pc:sldMk cId="2760637912" sldId="309"/>
            <ac:picMk id="74" creationId="{A6482EE7-A0ED-48F1-8657-B12EF07702A4}"/>
          </ac:picMkLst>
        </pc:picChg>
        <pc:cxnChg chg="add del">
          <ac:chgData name="Rafael Kuffner dos Anjos" userId="3925196f-71a7-46bf-baee-ed570243f2ce" providerId="ADAL" clId="{A0D2A872-EA92-422E-A74F-A27FE01A8CAB}" dt="2021-10-01T09:32:03.161" v="662" actId="26606"/>
          <ac:cxnSpMkLst>
            <pc:docMk/>
            <pc:sldMk cId="2760637912" sldId="309"/>
            <ac:cxnSpMk id="12" creationId="{67182200-4859-4C8D-BCBB-55B245C28BA3}"/>
          </ac:cxnSpMkLst>
        </pc:cxnChg>
        <pc:cxnChg chg="add del">
          <ac:chgData name="Rafael Kuffner dos Anjos" userId="3925196f-71a7-46bf-baee-ed570243f2ce" providerId="ADAL" clId="{A0D2A872-EA92-422E-A74F-A27FE01A8CAB}" dt="2021-10-01T09:32:15.525" v="668" actId="26606"/>
          <ac:cxnSpMkLst>
            <pc:docMk/>
            <pc:sldMk cId="2760637912" sldId="309"/>
            <ac:cxnSpMk id="71" creationId="{67182200-4859-4C8D-BCBB-55B245C28BA3}"/>
          </ac:cxnSpMkLst>
        </pc:cxnChg>
      </pc:sldChg>
      <pc:sldChg chg="new del">
        <pc:chgData name="Rafael Kuffner dos Anjos" userId="3925196f-71a7-46bf-baee-ed570243f2ce" providerId="ADAL" clId="{A0D2A872-EA92-422E-A74F-A27FE01A8CAB}" dt="2021-09-20T13:47:41.831" v="443" actId="680"/>
        <pc:sldMkLst>
          <pc:docMk/>
          <pc:sldMk cId="845758984" sldId="310"/>
        </pc:sldMkLst>
      </pc:sldChg>
    </pc:docChg>
  </pc:docChgLst>
  <pc:docChgLst>
    <pc:chgData name="Rafael Kuffner dos Anjos" userId="3925196f-71a7-46bf-baee-ed570243f2ce" providerId="ADAL" clId="{53062A82-23AF-4EB8-ABAB-FDE75936E6DD}"/>
    <pc:docChg chg="undo custSel addSld delSld modSld sldOrd modMainMaster">
      <pc:chgData name="Rafael Kuffner dos Anjos" userId="3925196f-71a7-46bf-baee-ed570243f2ce" providerId="ADAL" clId="{53062A82-23AF-4EB8-ABAB-FDE75936E6DD}" dt="2021-09-14T12:11:25.118" v="1267" actId="20577"/>
      <pc:docMkLst>
        <pc:docMk/>
      </pc:docMkLst>
      <pc:sldChg chg="addSp delSp modSp mod modAnim">
        <pc:chgData name="Rafael Kuffner dos Anjos" userId="3925196f-71a7-46bf-baee-ed570243f2ce" providerId="ADAL" clId="{53062A82-23AF-4EB8-ABAB-FDE75936E6DD}" dt="2021-09-14T10:30:05.568" v="267"/>
        <pc:sldMkLst>
          <pc:docMk/>
          <pc:sldMk cId="773643261" sldId="257"/>
        </pc:sldMkLst>
        <pc:spChg chg="add mod">
          <ac:chgData name="Rafael Kuffner dos Anjos" userId="3925196f-71a7-46bf-baee-ed570243f2ce" providerId="ADAL" clId="{53062A82-23AF-4EB8-ABAB-FDE75936E6DD}" dt="2021-09-14T10:29:33.393" v="260" actId="1076"/>
          <ac:spMkLst>
            <pc:docMk/>
            <pc:sldMk cId="773643261" sldId="257"/>
            <ac:spMk id="82" creationId="{3CB1D931-EE7E-414C-8FFB-D27DAE8BA80D}"/>
          </ac:spMkLst>
        </pc:spChg>
        <pc:spChg chg="add mod">
          <ac:chgData name="Rafael Kuffner dos Anjos" userId="3925196f-71a7-46bf-baee-ed570243f2ce" providerId="ADAL" clId="{53062A82-23AF-4EB8-ABAB-FDE75936E6DD}" dt="2021-09-14T10:29:35.623" v="261" actId="1076"/>
          <ac:spMkLst>
            <pc:docMk/>
            <pc:sldMk cId="773643261" sldId="257"/>
            <ac:spMk id="83" creationId="{E5F3A411-4FF0-450F-8AD7-C2D1054B10D8}"/>
          </ac:spMkLst>
        </pc:spChg>
        <pc:spChg chg="add mod">
          <ac:chgData name="Rafael Kuffner dos Anjos" userId="3925196f-71a7-46bf-baee-ed570243f2ce" providerId="ADAL" clId="{53062A82-23AF-4EB8-ABAB-FDE75936E6DD}" dt="2021-09-14T10:20:46.249" v="101" actId="2711"/>
          <ac:spMkLst>
            <pc:docMk/>
            <pc:sldMk cId="773643261" sldId="257"/>
            <ac:spMk id="84" creationId="{2FE38C6A-BC03-4E9E-BCE6-5ECCF0C47928}"/>
          </ac:spMkLst>
        </pc:spChg>
        <pc:spChg chg="add mod">
          <ac:chgData name="Rafael Kuffner dos Anjos" userId="3925196f-71a7-46bf-baee-ed570243f2ce" providerId="ADAL" clId="{53062A82-23AF-4EB8-ABAB-FDE75936E6DD}" dt="2021-09-14T10:18:24.774" v="43" actId="1076"/>
          <ac:spMkLst>
            <pc:docMk/>
            <pc:sldMk cId="773643261" sldId="257"/>
            <ac:spMk id="86" creationId="{E59254E6-2626-4B87-891D-CD8A3FA1D378}"/>
          </ac:spMkLst>
        </pc:spChg>
        <pc:spChg chg="add del mod">
          <ac:chgData name="Rafael Kuffner dos Anjos" userId="3925196f-71a7-46bf-baee-ed570243f2ce" providerId="ADAL" clId="{53062A82-23AF-4EB8-ABAB-FDE75936E6DD}" dt="2021-09-14T10:20:34.423" v="100" actId="1076"/>
          <ac:spMkLst>
            <pc:docMk/>
            <pc:sldMk cId="773643261" sldId="257"/>
            <ac:spMk id="94" creationId="{10E5F155-1D0E-47E5-A147-C4187BB4AAD7}"/>
          </ac:spMkLst>
        </pc:spChg>
        <pc:grpChg chg="add mod">
          <ac:chgData name="Rafael Kuffner dos Anjos" userId="3925196f-71a7-46bf-baee-ed570243f2ce" providerId="ADAL" clId="{53062A82-23AF-4EB8-ABAB-FDE75936E6DD}" dt="2021-09-14T10:17:44.834" v="22" actId="164"/>
          <ac:grpSpMkLst>
            <pc:docMk/>
            <pc:sldMk cId="773643261" sldId="257"/>
            <ac:grpSpMk id="85" creationId="{25F483A5-B8E3-4412-A82C-02AF84736D4C}"/>
          </ac:grpSpMkLst>
        </pc:grp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6" creationId="{C64E5580-2010-4DCD-A6F7-E70F15F322E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7" creationId="{AAABE8BA-2571-4D94-8419-BB2E16F7389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8" creationId="{F6FBFDC1-0E54-496B-88F5-7CE09C2EE69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9" creationId="{70178705-0EEA-45F9-80C8-8775B6D3E2C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0" creationId="{9B757DC0-53E5-41A5-BC3D-B03908F7EC5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1" creationId="{8B200FD3-5836-4AF0-9073-1418BDC007B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2" creationId="{2DB7EF0B-B840-4A1C-B226-26C27451FBB1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7" creationId="{0E284F2D-E305-47F1-8517-589D9375AA1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8" creationId="{AA45912D-4B42-4F3E-B8C3-820EF9C19014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9" creationId="{0E1451F3-BF14-43F9-8B54-0FF0AF6A839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0" creationId="{1ADDFACB-4B2E-47E5-B973-AD7EFEFE0952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1" creationId="{DA4F14AF-D103-46D1-A961-66B8C4B0E6F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2" creationId="{4D9E1C05-3A30-4912-900E-41FAB449F5E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3" creationId="{5E85C7EE-2057-4CC0-811E-6E9EB622824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4" creationId="{8BEE5712-4B99-4000-B42E-50D6A642FE1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5" creationId="{76F16B3E-6FED-4E5B-85A6-9647C3C851F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6" creationId="{33350CCA-4793-41B8-8717-B99FA7255A7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7" creationId="{3151E76B-8C1A-48B6-B542-419D2EDDBE6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8" creationId="{C7D55387-5404-4E72-8482-4F8ABD73EF4F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9" creationId="{C40A651B-4845-4722-ACBD-E0DBA2EF617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60" creationId="{7F4F8606-209E-4D95-8A1C-C1245D55B6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7" creationId="{059F5A64-4E2A-4F33-8865-C4E09BC4445B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8" creationId="{B0639650-BEF4-4A11-875F-9330A9A711FC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9" creationId="{D460A758-EF15-4217-B437-5F884543E5BF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0" creationId="{B2804FBA-20F6-417C-907A-163DC1B9A238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1" creationId="{C0BF617C-AD10-45AD-9010-16813BBE20A1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2" creationId="{8DC9A1BB-A975-4386-9370-C8028576A9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3" creationId="{B38882C3-2F51-4A7E-95BD-7444C67845AC}"/>
          </ac:cxnSpMkLst>
        </pc:cxnChg>
      </pc:sldChg>
      <pc:sldChg chg="addSp delSp modSp new mod setBg addAnim delAnim modAnim setClrOvrMap">
        <pc:chgData name="Rafael Kuffner dos Anjos" userId="3925196f-71a7-46bf-baee-ed570243f2ce" providerId="ADAL" clId="{53062A82-23AF-4EB8-ABAB-FDE75936E6DD}" dt="2021-09-14T10:26:35.906" v="186" actId="404"/>
        <pc:sldMkLst>
          <pc:docMk/>
          <pc:sldMk cId="2618510689" sldId="258"/>
        </pc:sldMkLst>
        <pc:spChg chg="mod ord">
          <ac:chgData name="Rafael Kuffner dos Anjos" userId="3925196f-71a7-46bf-baee-ed570243f2ce" providerId="ADAL" clId="{53062A82-23AF-4EB8-ABAB-FDE75936E6DD}" dt="2021-09-14T10:26:35.906" v="186" actId="404"/>
          <ac:spMkLst>
            <pc:docMk/>
            <pc:sldMk cId="2618510689" sldId="258"/>
            <ac:spMk id="2" creationId="{952D2196-F64B-4F89-920C-C58AD35C99E4}"/>
          </ac:spMkLst>
        </pc:spChg>
        <pc:spChg chg="del">
          <ac:chgData name="Rafael Kuffner dos Anjos" userId="3925196f-71a7-46bf-baee-ed570243f2ce" providerId="ADAL" clId="{53062A82-23AF-4EB8-ABAB-FDE75936E6DD}" dt="2021-09-14T10:22:28.217" v="116" actId="478"/>
          <ac:spMkLst>
            <pc:docMk/>
            <pc:sldMk cId="2618510689" sldId="258"/>
            <ac:spMk id="3" creationId="{BE8E3226-26C7-4939-80A7-0126537D2856}"/>
          </ac:spMkLst>
        </pc:spChg>
        <pc:spChg chg="add mod">
          <ac:chgData name="Rafael Kuffner dos Anjos" userId="3925196f-71a7-46bf-baee-ed570243f2ce" providerId="ADAL" clId="{53062A82-23AF-4EB8-ABAB-FDE75936E6DD}" dt="2021-09-14T10:26:03.594" v="167" actId="1076"/>
          <ac:spMkLst>
            <pc:docMk/>
            <pc:sldMk cId="2618510689" sldId="258"/>
            <ac:spMk id="4" creationId="{20E23DED-DA40-4827-94D1-606A44E4270F}"/>
          </ac:spMkLst>
        </pc:spChg>
        <pc:spChg chg="add del mod">
          <ac:chgData name="Rafael Kuffner dos Anjos" userId="3925196f-71a7-46bf-baee-ed570243f2ce" providerId="ADAL" clId="{53062A82-23AF-4EB8-ABAB-FDE75936E6DD}" dt="2021-09-14T10:25:28.147" v="146"/>
          <ac:spMkLst>
            <pc:docMk/>
            <pc:sldMk cId="2618510689" sldId="258"/>
            <ac:spMk id="21" creationId="{D40F2004-44CF-4F78-9430-DCAC133F5355}"/>
          </ac:spMkLst>
        </pc:spChg>
        <pc:spChg chg="add mod">
          <ac:chgData name="Rafael Kuffner dos Anjos" userId="3925196f-71a7-46bf-baee-ed570243f2ce" providerId="ADAL" clId="{53062A82-23AF-4EB8-ABAB-FDE75936E6DD}" dt="2021-09-14T10:26:15.146" v="180" actId="1076"/>
          <ac:spMkLst>
            <pc:docMk/>
            <pc:sldMk cId="2618510689" sldId="258"/>
            <ac:spMk id="23" creationId="{60756E97-EEAD-4065-B7CD-F6C76E037A56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7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9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6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7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39" creationId="{6753252F-4873-4F63-801D-CC719279A7D5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40" creationId="{047C8CCB-F95D-4249-92DD-651249D3535A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2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3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4" creationId="{599C8C75-BFDF-44E7-A028-EEB5EDD58817}"/>
          </ac:spMkLst>
        </pc:spChg>
        <pc:picChg chg="add del mod">
          <ac:chgData name="Rafael Kuffner dos Anjos" userId="3925196f-71a7-46bf-baee-ed570243f2ce" providerId="ADAL" clId="{53062A82-23AF-4EB8-ABAB-FDE75936E6DD}" dt="2021-09-14T10:25:28.147" v="146"/>
          <ac:picMkLst>
            <pc:docMk/>
            <pc:sldMk cId="2618510689" sldId="258"/>
            <ac:picMk id="20" creationId="{33B56C8C-1ED7-4F8D-AA86-0AEF6FE77D9A}"/>
          </ac:picMkLst>
        </pc:picChg>
        <pc:picChg chg="add mod ord">
          <ac:chgData name="Rafael Kuffner dos Anjos" userId="3925196f-71a7-46bf-baee-ed570243f2ce" providerId="ADAL" clId="{53062A82-23AF-4EB8-ABAB-FDE75936E6DD}" dt="2021-09-14T10:25:44.274" v="149" actId="1076"/>
          <ac:picMkLst>
            <pc:docMk/>
            <pc:sldMk cId="2618510689" sldId="258"/>
            <ac:picMk id="1026" creationId="{88A0DF0F-6A30-4F3D-A2E6-C13941C0801B}"/>
          </ac:picMkLst>
        </pc:picChg>
        <pc:picChg chg="add del mod">
          <ac:chgData name="Rafael Kuffner dos Anjos" userId="3925196f-71a7-46bf-baee-ed570243f2ce" providerId="ADAL" clId="{53062A82-23AF-4EB8-ABAB-FDE75936E6DD}" dt="2021-09-14T10:23:24.264" v="121"/>
          <ac:picMkLst>
            <pc:docMk/>
            <pc:sldMk cId="2618510689" sldId="258"/>
            <ac:picMk id="1028" creationId="{005A9120-F2BC-429A-99A1-108ED9A67957}"/>
          </ac:picMkLst>
        </pc:picChg>
        <pc:picChg chg="add mod">
          <ac:chgData name="Rafael Kuffner dos Anjos" userId="3925196f-71a7-46bf-baee-ed570243f2ce" providerId="ADAL" clId="{53062A82-23AF-4EB8-ABAB-FDE75936E6DD}" dt="2021-09-14T10:25:48.291" v="150" actId="1076"/>
          <ac:picMkLst>
            <pc:docMk/>
            <pc:sldMk cId="2618510689" sldId="258"/>
            <ac:picMk id="1030" creationId="{6B217E83-8CC1-4F54-A75E-C6BD73CC8147}"/>
          </ac:picMkLst>
        </pc:pic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2" creationId="{EBAD6A72-88E8-42F7-88B9-CAF744536BE4}"/>
          </ac:cxnSpMkLst>
        </pc:cxn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3" creationId="{C800968E-0A99-46C4-A9B2-6A63AC66F4B0}"/>
          </ac:cxnSpMkLst>
        </pc:cxnChg>
      </pc:sldChg>
      <pc:sldChg chg="addSp delSp modSp new mod setBg setClrOvrMap">
        <pc:chgData name="Rafael Kuffner dos Anjos" userId="3925196f-71a7-46bf-baee-ed570243f2ce" providerId="ADAL" clId="{53062A82-23AF-4EB8-ABAB-FDE75936E6DD}" dt="2021-09-14T10:36:44.368" v="281" actId="207"/>
        <pc:sldMkLst>
          <pc:docMk/>
          <pc:sldMk cId="2626564959" sldId="259"/>
        </pc:sldMkLst>
        <pc:spChg chg="mod ord">
          <ac:chgData name="Rafael Kuffner dos Anjos" userId="3925196f-71a7-46bf-baee-ed570243f2ce" providerId="ADAL" clId="{53062A82-23AF-4EB8-ABAB-FDE75936E6DD}" dt="2021-09-14T10:36:24.188" v="278" actId="207"/>
          <ac:spMkLst>
            <pc:docMk/>
            <pc:sldMk cId="2626564959" sldId="259"/>
            <ac:spMk id="2" creationId="{505ED8C1-5A13-4867-A495-1C8690400DD5}"/>
          </ac:spMkLst>
        </pc:spChg>
        <pc:spChg chg="add del mod">
          <ac:chgData name="Rafael Kuffner dos Anjos" userId="3925196f-71a7-46bf-baee-ed570243f2ce" providerId="ADAL" clId="{53062A82-23AF-4EB8-ABAB-FDE75936E6DD}" dt="2021-09-14T10:34:52.118" v="274" actId="26606"/>
          <ac:spMkLst>
            <pc:docMk/>
            <pc:sldMk cId="2626564959" sldId="259"/>
            <ac:spMk id="3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7:52.411" v="247" actId="26606"/>
          <ac:spMkLst>
            <pc:docMk/>
            <pc:sldMk cId="2626564959" sldId="259"/>
            <ac:spMk id="9" creationId="{B819A166-7571-4003-A6B8-B62034C3ED30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0" creationId="{2B566528-1B12-4246-9431-5C2D7D081168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1" creationId="{E5F17139-31EE-46AC-B04F-DBBD852DD6CB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2" creationId="{0C541B88-1AE9-40C3-AFD5-967787C1979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4" creationId="{2E80C965-DB6D-4F81-9E9E-B027384D0BD6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5" creationId="{D3F51FEB-38FB-4F6C-9F7B-2F2AFAB65463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7" creationId="{89D16701-DA76-4F72-BB63-E2C3FFBDFE0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8" creationId="{A580F890-B085-4E95-96AA-55AEBEC5CE6E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9" creationId="{1CC28BE1-9DC6-43FE-9582-39F091098D77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20" creationId="{1E547BA6-BAE0-43BB-A7CA-60F69CE252F0}"/>
          </ac:spMkLst>
        </pc:spChg>
        <pc:spChg chg="add del mod">
          <ac:chgData name="Rafael Kuffner dos Anjos" userId="3925196f-71a7-46bf-baee-ed570243f2ce" providerId="ADAL" clId="{53062A82-23AF-4EB8-ABAB-FDE75936E6DD}" dt="2021-09-14T10:29:24.839" v="259" actId="26606"/>
          <ac:spMkLst>
            <pc:docMk/>
            <pc:sldMk cId="2626564959" sldId="259"/>
            <ac:spMk id="37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9:15.898" v="252" actId="26606"/>
          <ac:spMkLst>
            <pc:docMk/>
            <pc:sldMk cId="2626564959" sldId="259"/>
            <ac:spMk id="42" creationId="{86C7B4A1-154A-4DF0-AC46-F88D75A2E0FD}"/>
          </ac:spMkLst>
        </pc:spChg>
        <pc:spChg chg="add del">
          <ac:chgData name="Rafael Kuffner dos Anjos" userId="3925196f-71a7-46bf-baee-ed570243f2ce" providerId="ADAL" clId="{53062A82-23AF-4EB8-ABAB-FDE75936E6DD}" dt="2021-09-14T10:29:16.268" v="254" actId="26606"/>
          <ac:spMkLst>
            <pc:docMk/>
            <pc:sldMk cId="2626564959" sldId="259"/>
            <ac:spMk id="44" creationId="{2B1D4F77-A17C-43D7-B7FA-545148E4E93D}"/>
          </ac:spMkLst>
        </pc:spChg>
        <pc:spChg chg="add del">
          <ac:chgData name="Rafael Kuffner dos Anjos" userId="3925196f-71a7-46bf-baee-ed570243f2ce" providerId="ADAL" clId="{53062A82-23AF-4EB8-ABAB-FDE75936E6DD}" dt="2021-09-14T10:29:20.137" v="256" actId="26606"/>
          <ac:spMkLst>
            <pc:docMk/>
            <pc:sldMk cId="2626564959" sldId="259"/>
            <ac:spMk id="46" creationId="{3CD9DF72-87A3-404E-A828-84CBF11A8303}"/>
          </ac:spMkLst>
        </pc:spChg>
        <pc:spChg chg="add del">
          <ac:chgData name="Rafael Kuffner dos Anjos" userId="3925196f-71a7-46bf-baee-ed570243f2ce" providerId="ADAL" clId="{53062A82-23AF-4EB8-ABAB-FDE75936E6DD}" dt="2021-09-14T10:29:24.478" v="258" actId="26606"/>
          <ac:spMkLst>
            <pc:docMk/>
            <pc:sldMk cId="2626564959" sldId="259"/>
            <ac:spMk id="51" creationId="{2B566528-1B12-4246-9431-5C2D7D081168}"/>
          </ac:spMkLst>
        </pc:s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13" creationId="{7CF625D3-71A3-4F30-A096-8EF334E959D0}"/>
          </ac:grpSpMkLst>
        </pc:gr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21" creationId="{AF9AF3F3-CE0C-4125-BDD7-346487FA0B40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48" creationId="{5995D10D-E9C9-47DB-AE7E-801FEF38F5C9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52" creationId="{828A5161-06F1-46CF-8AD7-844680A59E13}"/>
          </ac:grpSpMkLst>
        </pc:grpChg>
        <pc:graphicFrameChg chg="add del">
          <ac:chgData name="Rafael Kuffner dos Anjos" userId="3925196f-71a7-46bf-baee-ed570243f2ce" providerId="ADAL" clId="{53062A82-23AF-4EB8-ABAB-FDE75936E6DD}" dt="2021-09-14T10:27:52.411" v="247" actId="26606"/>
          <ac:graphicFrameMkLst>
            <pc:docMk/>
            <pc:sldMk cId="2626564959" sldId="259"/>
            <ac:graphicFrameMk id="5" creationId="{93C79FD9-4F4B-4D26-9137-18D92EF0A4D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46.962" v="269" actId="26606"/>
          <ac:graphicFrameMkLst>
            <pc:docMk/>
            <pc:sldMk cId="2626564959" sldId="259"/>
            <ac:graphicFrameMk id="6" creationId="{FF083529-199B-44C0-9B83-5E2C298119D4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1.299" v="271" actId="26606"/>
          <ac:graphicFrameMkLst>
            <pc:docMk/>
            <pc:sldMk cId="2626564959" sldId="259"/>
            <ac:graphicFrameMk id="8" creationId="{E62E64FE-F684-4160-A83C-B3B97AC79B11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27:54.926" v="249" actId="26606"/>
          <ac:graphicFrameMkLst>
            <pc:docMk/>
            <pc:sldMk cId="2626564959" sldId="259"/>
            <ac:graphicFrameMk id="16" creationId="{CFEC595D-6CBA-4219-9AD9-44C9FA07FCB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2.107" v="273" actId="26606"/>
          <ac:graphicFrameMkLst>
            <pc:docMk/>
            <pc:sldMk cId="2626564959" sldId="259"/>
            <ac:graphicFrameMk id="22" creationId="{6C2099A8-3C85-4AAC-AD60-2E1F762829CA}"/>
          </ac:graphicFrameMkLst>
        </pc:graphicFrameChg>
        <pc:graphicFrameChg chg="add mod">
          <ac:chgData name="Rafael Kuffner dos Anjos" userId="3925196f-71a7-46bf-baee-ed570243f2ce" providerId="ADAL" clId="{53062A82-23AF-4EB8-ABAB-FDE75936E6DD}" dt="2021-09-14T10:36:44.368" v="281" actId="207"/>
          <ac:graphicFrameMkLst>
            <pc:docMk/>
            <pc:sldMk cId="2626564959" sldId="259"/>
            <ac:graphicFrameMk id="24" creationId="{4D14861C-A264-4AD8-B16A-22EDFBE63BDE}"/>
          </ac:graphicFrameMkLst>
        </pc:graphicFrameChg>
        <pc:picChg chg="add del mod ord">
          <ac:chgData name="Rafael Kuffner dos Anjos" userId="3925196f-71a7-46bf-baee-ed570243f2ce" providerId="ADAL" clId="{53062A82-23AF-4EB8-ABAB-FDE75936E6DD}" dt="2021-09-14T10:29:24.839" v="259" actId="26606"/>
          <ac:picMkLst>
            <pc:docMk/>
            <pc:sldMk cId="2626564959" sldId="259"/>
            <ac:picMk id="36" creationId="{68153D4D-199E-46B6-B252-897270AE1AA4}"/>
          </ac:picMkLst>
        </pc:picChg>
        <pc:cxnChg chg="add del">
          <ac:chgData name="Rafael Kuffner dos Anjos" userId="3925196f-71a7-46bf-baee-ed570243f2ce" providerId="ADAL" clId="{53062A82-23AF-4EB8-ABAB-FDE75936E6DD}" dt="2021-09-14T10:29:20.137" v="256" actId="26606"/>
          <ac:cxnSpMkLst>
            <pc:docMk/>
            <pc:sldMk cId="2626564959" sldId="259"/>
            <ac:cxnSpMk id="47" creationId="{20E3A342-4D61-4E3F-AF90-1AB42AEB96CC}"/>
          </ac:cxnSpMkLst>
        </pc:cxnChg>
      </pc:sldChg>
      <pc:sldChg chg="addSp delSp modSp new mod setBg">
        <pc:chgData name="Rafael Kuffner dos Anjos" userId="3925196f-71a7-46bf-baee-ed570243f2ce" providerId="ADAL" clId="{53062A82-23AF-4EB8-ABAB-FDE75936E6DD}" dt="2021-09-14T10:43:54.390" v="302" actId="208"/>
        <pc:sldMkLst>
          <pc:docMk/>
          <pc:sldMk cId="1741759209" sldId="260"/>
        </pc:sldMkLst>
        <pc:spChg chg="mod">
          <ac:chgData name="Rafael Kuffner dos Anjos" userId="3925196f-71a7-46bf-baee-ed570243f2ce" providerId="ADAL" clId="{53062A82-23AF-4EB8-ABAB-FDE75936E6DD}" dt="2021-09-14T10:43:03.552" v="299" actId="207"/>
          <ac:spMkLst>
            <pc:docMk/>
            <pc:sldMk cId="1741759209" sldId="260"/>
            <ac:spMk id="2" creationId="{57D4760D-1CCB-44ED-A561-E896E82D4123}"/>
          </ac:spMkLst>
        </pc:spChg>
        <pc:spChg chg="add del mod">
          <ac:chgData name="Rafael Kuffner dos Anjos" userId="3925196f-71a7-46bf-baee-ed570243f2ce" providerId="ADAL" clId="{53062A82-23AF-4EB8-ABAB-FDE75936E6DD}" dt="2021-09-14T10:39:09.282" v="293" actId="26606"/>
          <ac:spMkLst>
            <pc:docMk/>
            <pc:sldMk cId="1741759209" sldId="260"/>
            <ac:spMk id="3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9" creationId="{73144208-AAFC-4C3A-A4F1-EF3D72AF4C4C}"/>
          </ac:spMkLst>
        </pc:spChg>
        <pc:spChg chg="add del">
          <ac:chgData name="Rafael Kuffner dos Anjos" userId="3925196f-71a7-46bf-baee-ed570243f2ce" providerId="ADAL" clId="{53062A82-23AF-4EB8-ABAB-FDE75936E6DD}" dt="2021-09-14T10:39:02.563" v="288" actId="26606"/>
          <ac:spMkLst>
            <pc:docMk/>
            <pc:sldMk cId="1741759209" sldId="260"/>
            <ac:spMk id="10" creationId="{73144208-AAFC-4C3A-A4F1-EF3D72AF4C4C}"/>
          </ac:spMkLst>
        </pc:spChg>
        <pc:spChg chg="add mod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11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39:04.812" v="290" actId="26606"/>
          <ac:spMkLst>
            <pc:docMk/>
            <pc:sldMk cId="1741759209" sldId="260"/>
            <ac:spMk id="13" creationId="{73144208-AAFC-4C3A-A4F1-EF3D72AF4C4C}"/>
          </ac:spMkLst>
        </pc:spChg>
        <pc:graphicFrameChg chg="add del">
          <ac:chgData name="Rafael Kuffner dos Anjos" userId="3925196f-71a7-46bf-baee-ed570243f2ce" providerId="ADAL" clId="{53062A82-23AF-4EB8-ABAB-FDE75936E6DD}" dt="2021-09-14T10:39:09.276" v="292" actId="26606"/>
          <ac:graphicFrameMkLst>
            <pc:docMk/>
            <pc:sldMk cId="1741759209" sldId="260"/>
            <ac:graphicFrameMk id="5" creationId="{8E0B4DE1-CC49-4B58-8CD0-E72340368C95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0:39:02.563" v="288" actId="26606"/>
          <ac:picMkLst>
            <pc:docMk/>
            <pc:sldMk cId="1741759209" sldId="260"/>
            <ac:picMk id="7" creationId="{00026B8C-DD19-480E-BFFE-F33D6FF20B20}"/>
          </ac:picMkLst>
        </pc:picChg>
        <pc:picChg chg="add mod">
          <ac:chgData name="Rafael Kuffner dos Anjos" userId="3925196f-71a7-46bf-baee-ed570243f2ce" providerId="ADAL" clId="{53062A82-23AF-4EB8-ABAB-FDE75936E6DD}" dt="2021-09-14T10:43:54.390" v="302" actId="208"/>
          <ac:picMkLst>
            <pc:docMk/>
            <pc:sldMk cId="1741759209" sldId="260"/>
            <ac:picMk id="8" creationId="{00026B8C-DD19-480E-BFFE-F33D6FF20B20}"/>
          </ac:picMkLst>
        </pc:picChg>
        <pc:picChg chg="add del">
          <ac:chgData name="Rafael Kuffner dos Anjos" userId="3925196f-71a7-46bf-baee-ed570243f2ce" providerId="ADAL" clId="{53062A82-23AF-4EB8-ABAB-FDE75936E6DD}" dt="2021-09-14T10:39:04.812" v="290" actId="26606"/>
          <ac:picMkLst>
            <pc:docMk/>
            <pc:sldMk cId="1741759209" sldId="260"/>
            <ac:picMk id="12" creationId="{6DE31809-4A7B-412F-B094-5310EB1CB9E9}"/>
          </ac:picMkLst>
        </pc:picChg>
      </pc:sldChg>
      <pc:sldChg chg="addSp delSp modSp new mod setBg">
        <pc:chgData name="Rafael Kuffner dos Anjos" userId="3925196f-71a7-46bf-baee-ed570243f2ce" providerId="ADAL" clId="{53062A82-23AF-4EB8-ABAB-FDE75936E6DD}" dt="2021-09-14T11:26:57.919" v="978" actId="20577"/>
        <pc:sldMkLst>
          <pc:docMk/>
          <pc:sldMk cId="3693817968" sldId="261"/>
        </pc:sldMkLst>
        <pc:spChg chg="mo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2" creationId="{F30549CB-FB74-4468-8350-0E1742EC990B}"/>
          </ac:spMkLst>
        </pc:spChg>
        <pc:spChg chg="mod">
          <ac:chgData name="Rafael Kuffner dos Anjos" userId="3925196f-71a7-46bf-baee-ed570243f2ce" providerId="ADAL" clId="{53062A82-23AF-4EB8-ABAB-FDE75936E6DD}" dt="2021-09-14T11:26:57.919" v="978" actId="20577"/>
          <ac:spMkLst>
            <pc:docMk/>
            <pc:sldMk cId="3693817968" sldId="261"/>
            <ac:spMk id="3" creationId="{6DD6E936-AA88-43B8-80BB-007AD9CB1869}"/>
          </ac:spMkLst>
        </pc:spChg>
        <pc:spChg chg="add del">
          <ac:chgData name="Rafael Kuffner dos Anjos" userId="3925196f-71a7-46bf-baee-ed570243f2ce" providerId="ADAL" clId="{53062A82-23AF-4EB8-ABAB-FDE75936E6DD}" dt="2021-09-14T10:52:45.814" v="348" actId="22"/>
          <ac:spMkLst>
            <pc:docMk/>
            <pc:sldMk cId="3693817968" sldId="261"/>
            <ac:spMk id="5" creationId="{B4982E30-1AAB-44D1-ABF5-3E880AAA2991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8" creationId="{5E39A796-BE83-48B1-B33F-35C4A32AAB57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9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3" creationId="{2C46C4D6-C474-4E92-B52E-944C1118F7B6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4" creationId="{0E3596DD-156A-473E-9BB3-C6A29F7574E9}"/>
          </ac:spMkLst>
        </pc:spChg>
        <pc:spChg chg="add del">
          <ac:chgData name="Rafael Kuffner dos Anjos" userId="3925196f-71a7-46bf-baee-ed570243f2ce" providerId="ADAL" clId="{53062A82-23AF-4EB8-ABAB-FDE75936E6DD}" dt="2021-09-14T11:03:37.553" v="521" actId="22"/>
          <ac:spMkLst>
            <pc:docMk/>
            <pc:sldMk cId="3693817968" sldId="261"/>
            <ac:spMk id="15" creationId="{61F851BD-FC84-47BA-811E-BA341CAEC355}"/>
          </ac:spMkLst>
        </pc:spChg>
        <pc:picChg chg="add mod">
          <ac:chgData name="Rafael Kuffner dos Anjos" userId="3925196f-71a7-46bf-baee-ed570243f2ce" providerId="ADAL" clId="{53062A82-23AF-4EB8-ABAB-FDE75936E6DD}" dt="2021-09-14T11:02:51.203" v="515" actId="27614"/>
          <ac:picMkLst>
            <pc:docMk/>
            <pc:sldMk cId="3693817968" sldId="261"/>
            <ac:picMk id="6" creationId="{3A66BEE0-C1E1-43AB-BC1E-3669258C3CBB}"/>
          </ac:picMkLst>
        </pc:picChg>
        <pc:picChg chg="add mod">
          <ac:chgData name="Rafael Kuffner dos Anjos" userId="3925196f-71a7-46bf-baee-ed570243f2ce" providerId="ADAL" clId="{53062A82-23AF-4EB8-ABAB-FDE75936E6DD}" dt="2021-09-14T11:03:10.106" v="518" actId="1036"/>
          <ac:picMkLst>
            <pc:docMk/>
            <pc:sldMk cId="3693817968" sldId="261"/>
            <ac:picMk id="12" creationId="{60F93BA3-8EA6-4652-B9C4-24C442D8B704}"/>
          </ac:picMkLst>
        </pc:picChg>
        <pc:cxnChg chg="add del">
          <ac:chgData name="Rafael Kuffner dos Anjos" userId="3925196f-71a7-46bf-baee-ed570243f2ce" providerId="ADAL" clId="{53062A82-23AF-4EB8-ABAB-FDE75936E6DD}" dt="2021-09-14T11:01:17.992" v="357" actId="26606"/>
          <ac:cxnSpMkLst>
            <pc:docMk/>
            <pc:sldMk cId="3693817968" sldId="261"/>
            <ac:cxnSpMk id="11" creationId="{A7F400EE-A8A5-48AF-B4D6-291B52C6F0B0}"/>
          </ac:cxnSpMkLst>
        </pc:cxn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393935810" sldId="262"/>
        </pc:sldMkLst>
      </pc:sldChg>
      <pc:sldChg chg="addSp delSp modSp new mod">
        <pc:chgData name="Rafael Kuffner dos Anjos" userId="3925196f-71a7-46bf-baee-ed570243f2ce" providerId="ADAL" clId="{53062A82-23AF-4EB8-ABAB-FDE75936E6DD}" dt="2021-09-14T11:06:22.356" v="645" actId="1076"/>
        <pc:sldMkLst>
          <pc:docMk/>
          <pc:sldMk cId="992679370" sldId="262"/>
        </pc:sldMkLst>
        <pc:spChg chg="mod">
          <ac:chgData name="Rafael Kuffner dos Anjos" userId="3925196f-71a7-46bf-baee-ed570243f2ce" providerId="ADAL" clId="{53062A82-23AF-4EB8-ABAB-FDE75936E6DD}" dt="2021-09-14T11:04:42.330" v="545" actId="20577"/>
          <ac:spMkLst>
            <pc:docMk/>
            <pc:sldMk cId="992679370" sldId="262"/>
            <ac:spMk id="2" creationId="{50813C1B-D557-4B67-9141-9814DFDE1CC4}"/>
          </ac:spMkLst>
        </pc:spChg>
        <pc:spChg chg="add del mod">
          <ac:chgData name="Rafael Kuffner dos Anjos" userId="3925196f-71a7-46bf-baee-ed570243f2ce" providerId="ADAL" clId="{53062A82-23AF-4EB8-ABAB-FDE75936E6DD}" dt="2021-09-14T11:06:13.669" v="642" actId="20577"/>
          <ac:spMkLst>
            <pc:docMk/>
            <pc:sldMk cId="992679370" sldId="262"/>
            <ac:spMk id="3" creationId="{CE592B94-E63E-457C-B127-6385D2F32E41}"/>
          </ac:spMkLst>
        </pc:spChg>
        <pc:spChg chg="add del mod">
          <ac:chgData name="Rafael Kuffner dos Anjos" userId="3925196f-71a7-46bf-baee-ed570243f2ce" providerId="ADAL" clId="{53062A82-23AF-4EB8-ABAB-FDE75936E6DD}" dt="2021-09-14T11:05:44.841" v="623" actId="21"/>
          <ac:spMkLst>
            <pc:docMk/>
            <pc:sldMk cId="992679370" sldId="262"/>
            <ac:spMk id="4" creationId="{C1955542-6019-43BF-978E-AD6A2773770E}"/>
          </ac:spMkLst>
        </pc:spChg>
        <pc:picChg chg="add del mod">
          <ac:chgData name="Rafael Kuffner dos Anjos" userId="3925196f-71a7-46bf-baee-ed570243f2ce" providerId="ADAL" clId="{53062A82-23AF-4EB8-ABAB-FDE75936E6DD}" dt="2021-09-14T11:06:22.356" v="645" actId="1076"/>
          <ac:picMkLst>
            <pc:docMk/>
            <pc:sldMk cId="992679370" sldId="262"/>
            <ac:picMk id="2050" creationId="{CB204202-8FA5-4F87-8766-65C1AEFEE1E7}"/>
          </ac:picMkLst>
        </pc:picChg>
      </pc:sldChg>
      <pc:sldChg chg="addSp delSp 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32906780" sldId="263"/>
        </pc:sldMkLst>
        <pc:spChg chg="add del mod">
          <ac:chgData name="Rafael Kuffner dos Anjos" userId="3925196f-71a7-46bf-baee-ed570243f2ce" providerId="ADAL" clId="{53062A82-23AF-4EB8-ABAB-FDE75936E6DD}" dt="2021-09-14T10:50:39.376" v="329" actId="478"/>
          <ac:spMkLst>
            <pc:docMk/>
            <pc:sldMk cId="132906780" sldId="263"/>
            <ac:spMk id="5" creationId="{6F4619A6-277A-491A-BD4B-1AB8F4C26C3D}"/>
          </ac:spMkLst>
        </pc:spChg>
        <pc:spChg chg="mod">
          <ac:chgData name="Rafael Kuffner dos Anjos" userId="3925196f-71a7-46bf-baee-ed570243f2ce" providerId="ADAL" clId="{53062A82-23AF-4EB8-ABAB-FDE75936E6DD}" dt="2021-09-14T10:50:09.015" v="323" actId="1076"/>
          <ac:spMkLst>
            <pc:docMk/>
            <pc:sldMk cId="132906780" sldId="263"/>
            <ac:spMk id="6" creationId="{17015B84-BE84-CF46-81F7-FD21D8C8A93C}"/>
          </ac:spMkLst>
        </pc:spChg>
        <pc:spChg chg="add del mod">
          <ac:chgData name="Rafael Kuffner dos Anjos" userId="3925196f-71a7-46bf-baee-ed570243f2ce" providerId="ADAL" clId="{53062A82-23AF-4EB8-ABAB-FDE75936E6DD}" dt="2021-09-14T10:50:44.058" v="332" actId="478"/>
          <ac:spMkLst>
            <pc:docMk/>
            <pc:sldMk cId="132906780" sldId="263"/>
            <ac:spMk id="8" creationId="{69C8E0FE-3172-4116-B040-BD1C7A7FA569}"/>
          </ac:spMkLst>
        </pc:spChg>
        <pc:spChg chg="add del mod">
          <ac:chgData name="Rafael Kuffner dos Anjos" userId="3925196f-71a7-46bf-baee-ed570243f2ce" providerId="ADAL" clId="{53062A82-23AF-4EB8-ABAB-FDE75936E6DD}" dt="2021-09-14T10:50:42.021" v="330" actId="478"/>
          <ac:spMkLst>
            <pc:docMk/>
            <pc:sldMk cId="132906780" sldId="263"/>
            <ac:spMk id="9" creationId="{69869D24-6AA0-4B4C-818D-9841FA686376}"/>
          </ac:spMkLst>
        </pc:spChg>
        <pc:picChg chg="mod">
          <ac:chgData name="Rafael Kuffner dos Anjos" userId="3925196f-71a7-46bf-baee-ed570243f2ce" providerId="ADAL" clId="{53062A82-23AF-4EB8-ABAB-FDE75936E6DD}" dt="2021-09-14T10:50:06.978" v="322" actId="1076"/>
          <ac:picMkLst>
            <pc:docMk/>
            <pc:sldMk cId="132906780" sldId="263"/>
            <ac:picMk id="4" creationId="{00000000-0000-0000-0000-000000000000}"/>
          </ac:picMkLst>
        </pc:picChg>
        <pc:picChg chg="add del mod">
          <ac:chgData name="Rafael Kuffner dos Anjos" userId="3925196f-71a7-46bf-baee-ed570243f2ce" providerId="ADAL" clId="{53062A82-23AF-4EB8-ABAB-FDE75936E6DD}" dt="2021-09-14T10:50:34.835" v="328" actId="478"/>
          <ac:picMkLst>
            <pc:docMk/>
            <pc:sldMk cId="132906780" sldId="263"/>
            <ac:picMk id="7" creationId="{338C4399-FE89-4F00-82EA-6001F162FAD5}"/>
          </ac:picMkLst>
        </pc:picChg>
      </pc:sldChg>
      <pc:sldChg chg="addSp delSp modSp new mod setBg setClrOvrMap">
        <pc:chgData name="Rafael Kuffner dos Anjos" userId="3925196f-71a7-46bf-baee-ed570243f2ce" providerId="ADAL" clId="{53062A82-23AF-4EB8-ABAB-FDE75936E6DD}" dt="2021-09-14T11:37:57.490" v="1001" actId="207"/>
        <pc:sldMkLst>
          <pc:docMk/>
          <pc:sldMk cId="4042091567" sldId="263"/>
        </pc:sldMkLst>
        <pc:spChg chg="mod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2" creationId="{FA1C6542-E402-418B-AC1B-C4B27799D456}"/>
          </ac:spMkLst>
        </pc:spChg>
        <pc:spChg chg="add del mod">
          <ac:chgData name="Rafael Kuffner dos Anjos" userId="3925196f-71a7-46bf-baee-ed570243f2ce" providerId="ADAL" clId="{53062A82-23AF-4EB8-ABAB-FDE75936E6DD}" dt="2021-09-14T11:20:07.791" v="716" actId="26606"/>
          <ac:spMkLst>
            <pc:docMk/>
            <pc:sldMk cId="4042091567" sldId="263"/>
            <ac:spMk id="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09:12.153" v="648" actId="22"/>
          <ac:spMkLst>
            <pc:docMk/>
            <pc:sldMk cId="4042091567" sldId="263"/>
            <ac:spMk id="5" creationId="{5B215709-F0A1-42EC-AAEA-BE52EAA8D238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7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8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9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11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12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35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20:07.784" v="715" actId="26606"/>
          <ac:spMkLst>
            <pc:docMk/>
            <pc:sldMk cId="4042091567" sldId="263"/>
            <ac:spMk id="36" creationId="{C5E6CFF1-2F42-4E10-9A97-F116F46F53FE}"/>
          </ac:spMkLst>
        </pc:spChg>
        <pc:spChg chg="add del">
          <ac:chgData name="Rafael Kuffner dos Anjos" userId="3925196f-71a7-46bf-baee-ed570243f2ce" providerId="ADAL" clId="{53062A82-23AF-4EB8-ABAB-FDE75936E6DD}" dt="2021-09-14T11:19:07.681" v="688" actId="26606"/>
          <ac:spMkLst>
            <pc:docMk/>
            <pc:sldMk cId="4042091567" sldId="263"/>
            <ac:spMk id="37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0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2" creationId="{D1EA859B-E555-4109-94F3-6700E046E008}"/>
          </ac:spMkLst>
        </pc:spChg>
        <pc:spChg chg="add del mod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47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48" creationId="{8FC9BE17-9A7B-462D-AE50-3D8777387304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0" creationId="{3EBE8569-6AEC-4B8C-8D53-2DE337CDBA65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1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2" creationId="{55D4142C-5077-457F-A6AD-3FECFDB39685}"/>
          </ac:spMkLst>
        </pc:spChg>
        <pc:spChg chg="add del mod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4" creationId="{7A5F0580-5EE9-419F-96EE-B6529EF6E7D0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6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7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07.620" v="985" actId="26606"/>
          <ac:spMkLst>
            <pc:docMk/>
            <pc:sldMk cId="4042091567" sldId="263"/>
            <ac:spMk id="58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59" creationId="{5E39A796-BE83-48B1-B33F-35C4A32AAB57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60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36:13.834" v="987" actId="26606"/>
          <ac:spMkLst>
            <pc:docMk/>
            <pc:sldMk cId="4042091567" sldId="263"/>
            <ac:spMk id="61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2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3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65" creationId="{063BBA22-50EA-4C4D-BE05-F1CE4E63AA56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6" creationId="{6166C6D1-23AC-49C4-BA07-238E4E9F8CEB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7" creationId="{1C091803-41C2-48E0-9228-5148460C7479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8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9" creationId="{A35BD09B-BC3A-45C0-AF8E-950F364CDD42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70" creationId="{05CC4153-3F0D-4F4C-8F12-E8FC3FA40AEE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2" creationId="{BACC6370-2D7E-4714-9D71-7542949D7D5D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3" creationId="{F68B3F68-107C-434F-AA38-110D5EA91B85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4" creationId="{AAD0DBB9-1A4B-4391-81D4-CB19F9AB918A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77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83" creationId="{DCC231C8-C761-4B31-9B1C-C6D19248C6B3}"/>
          </ac:spMkLst>
        </pc:spChg>
        <pc:grpChg chg="add del">
          <ac:chgData name="Rafael Kuffner dos Anjos" userId="3925196f-71a7-46bf-baee-ed570243f2ce" providerId="ADAL" clId="{53062A82-23AF-4EB8-ABAB-FDE75936E6DD}" dt="2021-09-14T11:20:06.297" v="713" actId="26606"/>
          <ac:grpSpMkLst>
            <pc:docMk/>
            <pc:sldMk cId="4042091567" sldId="263"/>
            <ac:grpSpMk id="10" creationId="{11999B20-6058-4C55-882E-A1FB050B69DD}"/>
          </ac:grpSpMkLst>
        </pc:grpChg>
        <pc:grpChg chg="add del">
          <ac:chgData name="Rafael Kuffner dos Anjos" userId="3925196f-71a7-46bf-baee-ed570243f2ce" providerId="ADAL" clId="{53062A82-23AF-4EB8-ABAB-FDE75936E6DD}" dt="2021-09-14T11:19:02.460" v="686" actId="26606"/>
          <ac:grpSpMkLst>
            <pc:docMk/>
            <pc:sldMk cId="4042091567" sldId="263"/>
            <ac:grpSpMk id="13" creationId="{11999B20-6058-4C55-882E-A1FB050B69DD}"/>
          </ac:grpSpMkLst>
        </pc:grpChg>
        <pc:graphicFrameChg chg="add del">
          <ac:chgData name="Rafael Kuffner dos Anjos" userId="3925196f-71a7-46bf-baee-ed570243f2ce" providerId="ADAL" clId="{53062A82-23AF-4EB8-ABAB-FDE75936E6DD}" dt="2021-09-14T11:19:02.460" v="686" actId="26606"/>
          <ac:graphicFrameMkLst>
            <pc:docMk/>
            <pc:sldMk cId="4042091567" sldId="263"/>
            <ac:graphicFrameMk id="6" creationId="{A60CCD3C-8DAC-41AA-9171-CFC640B68F9F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6.297" v="713" actId="26606"/>
          <ac:graphicFrameMkLst>
            <pc:docMk/>
            <pc:sldMk cId="4042091567" sldId="263"/>
            <ac:graphicFrameMk id="34" creationId="{F0DC526F-9500-452B-BEB8-0D843F745C9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19:07.681" v="688" actId="26606"/>
          <ac:graphicFrameMkLst>
            <pc:docMk/>
            <pc:sldMk cId="4042091567" sldId="263"/>
            <ac:graphicFrameMk id="38" creationId="{37DD064B-2AC2-49E2-8657-DBAAA6A57B58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7.784" v="715" actId="26606"/>
          <ac:graphicFrameMkLst>
            <pc:docMk/>
            <pc:sldMk cId="4042091567" sldId="263"/>
            <ac:graphicFrameMk id="45" creationId="{01B7E6F7-55A9-4ABC-B79A-0F120A82B346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07.620" v="985" actId="26606"/>
          <ac:graphicFrameMkLst>
            <pc:docMk/>
            <pc:sldMk cId="4042091567" sldId="263"/>
            <ac:graphicFrameMk id="55" creationId="{A4DF5584-6E44-4885-93C1-65DD9804F34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13.834" v="987" actId="26606"/>
          <ac:graphicFrameMkLst>
            <pc:docMk/>
            <pc:sldMk cId="4042091567" sldId="263"/>
            <ac:graphicFrameMk id="64" creationId="{2EA37028-CB04-43E7-B4DE-F7A82CAA358D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21.190" v="991" actId="26606"/>
          <ac:graphicFrameMkLst>
            <pc:docMk/>
            <pc:sldMk cId="4042091567" sldId="263"/>
            <ac:graphicFrameMk id="75" creationId="{1C457753-6491-4A21-98C9-F5E705BF7D01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37:57.490" v="1001" actId="207"/>
          <ac:graphicFrameMkLst>
            <pc:docMk/>
            <pc:sldMk cId="4042091567" sldId="263"/>
            <ac:graphicFrameMk id="78" creationId="{A4DF5584-6E44-4885-93C1-65DD9804F349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1:20:07.784" v="715" actId="26606"/>
          <ac:picMkLst>
            <pc:docMk/>
            <pc:sldMk cId="4042091567" sldId="263"/>
            <ac:picMk id="39" creationId="{13C1A2BC-FDB5-4C70-AB76-D009263AA868}"/>
          </ac:picMkLst>
        </pc:picChg>
        <pc:picChg chg="add del mod ord">
          <ac:chgData name="Rafael Kuffner dos Anjos" userId="3925196f-71a7-46bf-baee-ed570243f2ce" providerId="ADAL" clId="{53062A82-23AF-4EB8-ABAB-FDE75936E6DD}" dt="2021-09-14T11:19:39.211" v="700" actId="26606"/>
          <ac:picMkLst>
            <pc:docMk/>
            <pc:sldMk cId="4042091567" sldId="263"/>
            <ac:picMk id="41" creationId="{444F6773-00DD-4729-A33A-0828E52F1BDA}"/>
          </ac:picMkLst>
        </pc:picChg>
        <pc:picChg chg="add del mod">
          <ac:chgData name="Rafael Kuffner dos Anjos" userId="3925196f-71a7-46bf-baee-ed570243f2ce" providerId="ADAL" clId="{53062A82-23AF-4EB8-ABAB-FDE75936E6DD}" dt="2021-09-14T11:35:53.420" v="983" actId="478"/>
          <ac:picMkLst>
            <pc:docMk/>
            <pc:sldMk cId="4042091567" sldId="263"/>
            <ac:picMk id="49" creationId="{BDF0DE57-6670-44BB-9C31-25706AF81FB2}"/>
          </ac:picMkLst>
        </pc:picChg>
        <pc:cxnChg chg="add del">
          <ac:chgData name="Rafael Kuffner dos Anjos" userId="3925196f-71a7-46bf-baee-ed570243f2ce" providerId="ADAL" clId="{53062A82-23AF-4EB8-ABAB-FDE75936E6DD}" dt="2021-09-14T11:20:07.784" v="715" actId="26606"/>
          <ac:cxnSpMkLst>
            <pc:docMk/>
            <pc:sldMk cId="4042091567" sldId="263"/>
            <ac:cxnSpMk id="44" creationId="{67182200-4859-4C8D-BCBB-55B245C28BA3}"/>
          </ac:cxnSpMkLst>
        </pc:cxn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4007352231" sldId="264"/>
        </pc:sldMkLst>
        <pc:spChg chg="mod">
          <ac:chgData name="Rafael Kuffner dos Anjos" userId="3925196f-71a7-46bf-baee-ed570243f2ce" providerId="ADAL" clId="{53062A82-23AF-4EB8-ABAB-FDE75936E6DD}" dt="2021-09-14T11:21:45.604" v="765" actId="20577"/>
          <ac:spMkLst>
            <pc:docMk/>
            <pc:sldMk cId="4007352231" sldId="264"/>
            <ac:spMk id="2" creationId="{FBEB3387-5644-4C49-BE10-CE207A811279}"/>
          </ac:spMkLst>
        </pc:spChg>
        <pc:spChg chg="del">
          <ac:chgData name="Rafael Kuffner dos Anjos" userId="3925196f-71a7-46bf-baee-ed570243f2ce" providerId="ADAL" clId="{53062A82-23AF-4EB8-ABAB-FDE75936E6DD}" dt="2021-09-14T11:21:25.994" v="726" actId="478"/>
          <ac:spMkLst>
            <pc:docMk/>
            <pc:sldMk cId="4007352231" sldId="264"/>
            <ac:spMk id="3" creationId="{0E34EA90-AF9E-4284-B26F-9ED397AF081F}"/>
          </ac:spMkLst>
        </pc:spChg>
        <pc:spChg chg="add mod">
          <ac:chgData name="Rafael Kuffner dos Anjos" userId="3925196f-71a7-46bf-baee-ed570243f2ce" providerId="ADAL" clId="{53062A82-23AF-4EB8-ABAB-FDE75936E6DD}" dt="2021-09-14T11:25:06.323" v="848" actId="1076"/>
          <ac:spMkLst>
            <pc:docMk/>
            <pc:sldMk cId="4007352231" sldId="264"/>
            <ac:spMk id="5" creationId="{74090CBD-BC78-4BAF-822B-9518E0138BA3}"/>
          </ac:spMkLst>
        </pc:spChg>
        <pc:spChg chg="add mod">
          <ac:chgData name="Rafael Kuffner dos Anjos" userId="3925196f-71a7-46bf-baee-ed570243f2ce" providerId="ADAL" clId="{53062A82-23AF-4EB8-ABAB-FDE75936E6DD}" dt="2021-09-14T11:25:09.312" v="849" actId="1076"/>
          <ac:spMkLst>
            <pc:docMk/>
            <pc:sldMk cId="4007352231" sldId="264"/>
            <ac:spMk id="6" creationId="{313B1023-1805-4B3B-B458-1AA9E55AA713}"/>
          </ac:spMkLst>
        </pc:spChg>
        <pc:spChg chg="add mod">
          <ac:chgData name="Rafael Kuffner dos Anjos" userId="3925196f-71a7-46bf-baee-ed570243f2ce" providerId="ADAL" clId="{53062A82-23AF-4EB8-ABAB-FDE75936E6DD}" dt="2021-09-14T11:25:12.117" v="850" actId="1076"/>
          <ac:spMkLst>
            <pc:docMk/>
            <pc:sldMk cId="4007352231" sldId="264"/>
            <ac:spMk id="7" creationId="{9BD1A238-43C8-47DE-BAC2-C3E1723E2778}"/>
          </ac:spMkLst>
        </pc:spChg>
        <pc:grpChg chg="add mod">
          <ac:chgData name="Rafael Kuffner dos Anjos" userId="3925196f-71a7-46bf-baee-ed570243f2ce" providerId="ADAL" clId="{53062A82-23AF-4EB8-ABAB-FDE75936E6DD}" dt="2021-09-14T11:22:39.101" v="785" actId="1076"/>
          <ac:grpSpMkLst>
            <pc:docMk/>
            <pc:sldMk cId="4007352231" sldId="264"/>
            <ac:grpSpMk id="10" creationId="{77AE1389-E0F5-4654-8A02-4CAC94C34089}"/>
          </ac:grpSpMkLst>
        </pc:grp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4" creationId="{15CD6789-7DC9-4E1B-928B-4DB011080B75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8" creationId="{587ADB01-EB20-4DB6-AF88-104CB95CFAAC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9" creationId="{3B106FA1-8AD9-4160-94F4-1CB0E69648FE}"/>
          </ac:picMkLst>
        </pc:pic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701494299" sldId="265"/>
        </pc:sldMkLst>
        <pc:spChg chg="mod">
          <ac:chgData name="Rafael Kuffner dos Anjos" userId="3925196f-71a7-46bf-baee-ed570243f2ce" providerId="ADAL" clId="{53062A82-23AF-4EB8-ABAB-FDE75936E6DD}" dt="2021-09-14T11:22:19.934" v="781" actId="20577"/>
          <ac:spMkLst>
            <pc:docMk/>
            <pc:sldMk cId="3701494299" sldId="265"/>
            <ac:spMk id="2" creationId="{B324483A-D805-42AC-B908-81D1AC5CBBC9}"/>
          </ac:spMkLst>
        </pc:spChg>
        <pc:spChg chg="del">
          <ac:chgData name="Rafael Kuffner dos Anjos" userId="3925196f-71a7-46bf-baee-ed570243f2ce" providerId="ADAL" clId="{53062A82-23AF-4EB8-ABAB-FDE75936E6DD}" dt="2021-09-14T11:22:17.002" v="771" actId="478"/>
          <ac:spMkLst>
            <pc:docMk/>
            <pc:sldMk cId="3701494299" sldId="265"/>
            <ac:spMk id="3" creationId="{7858AB78-57FD-44D5-934C-221018024A53}"/>
          </ac:spMkLst>
        </pc:spChg>
        <pc:spChg chg="add mod">
          <ac:chgData name="Rafael Kuffner dos Anjos" userId="3925196f-71a7-46bf-baee-ed570243f2ce" providerId="ADAL" clId="{53062A82-23AF-4EB8-ABAB-FDE75936E6DD}" dt="2021-09-14T11:25:03.104" v="847" actId="1076"/>
          <ac:spMkLst>
            <pc:docMk/>
            <pc:sldMk cId="3701494299" sldId="265"/>
            <ac:spMk id="6" creationId="{514D63C3-17D5-4A0B-9AD8-2548D2621EB7}"/>
          </ac:spMkLst>
        </pc:spChg>
        <pc:spChg chg="add mod">
          <ac:chgData name="Rafael Kuffner dos Anjos" userId="3925196f-71a7-46bf-baee-ed570243f2ce" providerId="ADAL" clId="{53062A82-23AF-4EB8-ABAB-FDE75936E6DD}" dt="2021-09-14T11:25:00.683" v="846" actId="1076"/>
          <ac:spMkLst>
            <pc:docMk/>
            <pc:sldMk cId="3701494299" sldId="265"/>
            <ac:spMk id="7" creationId="{090FFC17-505E-411C-8A08-36642DEC9321}"/>
          </ac:spMkLst>
        </pc:spChg>
        <pc:spChg chg="add mod">
          <ac:chgData name="Rafael Kuffner dos Anjos" userId="3925196f-71a7-46bf-baee-ed570243f2ce" providerId="ADAL" clId="{53062A82-23AF-4EB8-ABAB-FDE75936E6DD}" dt="2021-09-14T11:24:56.137" v="845" actId="1076"/>
          <ac:spMkLst>
            <pc:docMk/>
            <pc:sldMk cId="3701494299" sldId="265"/>
            <ac:spMk id="9" creationId="{2A017F9A-0262-4007-A6FB-C0C0A306C2F6}"/>
          </ac:spMkLst>
        </pc:spChg>
        <pc:grpChg chg="add mod">
          <ac:chgData name="Rafael Kuffner dos Anjos" userId="3925196f-71a7-46bf-baee-ed570243f2ce" providerId="ADAL" clId="{53062A82-23AF-4EB8-ABAB-FDE75936E6DD}" dt="2021-09-14T11:22:36.093" v="784" actId="1076"/>
          <ac:grpSpMkLst>
            <pc:docMk/>
            <pc:sldMk cId="3701494299" sldId="265"/>
            <ac:grpSpMk id="10" creationId="{5225CE1B-2598-431B-B579-FFA5E66FB5B9}"/>
          </ac:grpSpMkLst>
        </pc:grp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4" creationId="{AB0F776C-6E50-40F6-97AC-E90CF900FDD4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5" creationId="{97373B6E-77FF-4E1D-8905-A17D1BF9ABD5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8" creationId="{841E36DC-CFDB-47E4-9BCE-49949A2D4B92}"/>
          </ac:picMkLst>
        </pc:pic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511037200" sldId="266"/>
        </pc:sldMkLst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528289736" sldId="266"/>
        </pc:sldMkLst>
        <pc:spChg chg="del">
          <ac:chgData name="Rafael Kuffner dos Anjos" userId="3925196f-71a7-46bf-baee-ed570243f2ce" providerId="ADAL" clId="{53062A82-23AF-4EB8-ABAB-FDE75936E6DD}" dt="2021-09-14T11:22:51.695" v="789" actId="478"/>
          <ac:spMkLst>
            <pc:docMk/>
            <pc:sldMk cId="3528289736" sldId="266"/>
            <ac:spMk id="2" creationId="{FA351D6F-A369-4D1D-87D8-D31DC5592538}"/>
          </ac:spMkLst>
        </pc:spChg>
        <pc:spChg chg="del">
          <ac:chgData name="Rafael Kuffner dos Anjos" userId="3925196f-71a7-46bf-baee-ed570243f2ce" providerId="ADAL" clId="{53062A82-23AF-4EB8-ABAB-FDE75936E6DD}" dt="2021-09-14T11:22:50.617" v="788" actId="478"/>
          <ac:spMkLst>
            <pc:docMk/>
            <pc:sldMk cId="3528289736" sldId="266"/>
            <ac:spMk id="3" creationId="{CADE2858-3077-4712-836A-FD96C5DFD286}"/>
          </ac:spMkLst>
        </pc:spChg>
        <pc:spChg chg="add mod">
          <ac:chgData name="Rafael Kuffner dos Anjos" userId="3925196f-71a7-46bf-baee-ed570243f2ce" providerId="ADAL" clId="{53062A82-23AF-4EB8-ABAB-FDE75936E6DD}" dt="2021-09-14T11:25:17.372" v="851" actId="1076"/>
          <ac:spMkLst>
            <pc:docMk/>
            <pc:sldMk cId="3528289736" sldId="266"/>
            <ac:spMk id="5" creationId="{96E1DAFE-C1D4-497E-B5D1-1200FC29A1C3}"/>
          </ac:spMkLst>
        </pc:spChg>
        <pc:spChg chg="add mod">
          <ac:chgData name="Rafael Kuffner dos Anjos" userId="3925196f-71a7-46bf-baee-ed570243f2ce" providerId="ADAL" clId="{53062A82-23AF-4EB8-ABAB-FDE75936E6DD}" dt="2021-09-14T11:25:21.558" v="852" actId="1076"/>
          <ac:spMkLst>
            <pc:docMk/>
            <pc:sldMk cId="3528289736" sldId="266"/>
            <ac:spMk id="6" creationId="{67CDD57D-A6E1-4035-B104-3588A8AAFE36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8" creationId="{8763DAD2-DBBD-45AC-ADE8-3EF39364C41F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9" creationId="{E946D8E8-E9B5-401E-AA90-18F76BBEEE6B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1" creationId="{25DB33E0-98F3-444A-B034-952C89AE29C9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2" creationId="{FBD5AD18-D496-495A-9CFB-E9E947ECA47E}"/>
          </ac:spMkLst>
        </pc:spChg>
        <pc:spChg chg="add mod">
          <ac:chgData name="Rafael Kuffner dos Anjos" userId="3925196f-71a7-46bf-baee-ed570243f2ce" providerId="ADAL" clId="{53062A82-23AF-4EB8-ABAB-FDE75936E6DD}" dt="2021-09-14T11:23:35.667" v="819" actId="20577"/>
          <ac:spMkLst>
            <pc:docMk/>
            <pc:sldMk cId="3528289736" sldId="266"/>
            <ac:spMk id="15" creationId="{358CFD27-8D33-4AB4-8A0F-A5979BA69B0E}"/>
          </ac:spMkLst>
        </pc:spChg>
        <pc:grpChg chg="add mod">
          <ac:chgData name="Rafael Kuffner dos Anjos" userId="3925196f-71a7-46bf-baee-ed570243f2ce" providerId="ADAL" clId="{53062A82-23AF-4EB8-ABAB-FDE75936E6DD}" dt="2021-09-14T11:23:43.260" v="844" actId="1037"/>
          <ac:grpSpMkLst>
            <pc:docMk/>
            <pc:sldMk cId="3528289736" sldId="266"/>
            <ac:grpSpMk id="14" creationId="{E238E663-416E-45F7-BA46-9CA9677CF85D}"/>
          </ac:grpSpMkLst>
        </pc:grp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4" creationId="{F7B837F7-62CF-4B54-B034-6533FC6CA3AC}"/>
          </ac:picMkLst>
        </pc:pic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7" creationId="{51696E03-A0A3-40D7-9D89-E6C5F4874FF3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0" creationId="{6B11DA82-B2D1-48E0-9045-48110F1784F5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3" creationId="{8F175C91-F1D6-4897-895B-F8CB9FEA7FED}"/>
          </ac:picMkLst>
        </pc:picChg>
      </pc:sldChg>
      <pc:sldChg chg="addSp delSp modSp new mod">
        <pc:chgData name="Rafael Kuffner dos Anjos" userId="3925196f-71a7-46bf-baee-ed570243f2ce" providerId="ADAL" clId="{53062A82-23AF-4EB8-ABAB-FDE75936E6DD}" dt="2021-09-14T11:40:55.913" v="1030" actId="1076"/>
        <pc:sldMkLst>
          <pc:docMk/>
          <pc:sldMk cId="732190984" sldId="267"/>
        </pc:sldMkLst>
        <pc:spChg chg="mod">
          <ac:chgData name="Rafael Kuffner dos Anjos" userId="3925196f-71a7-46bf-baee-ed570243f2ce" providerId="ADAL" clId="{53062A82-23AF-4EB8-ABAB-FDE75936E6DD}" dt="2021-09-14T11:38:17.662" v="1006" actId="20577"/>
          <ac:spMkLst>
            <pc:docMk/>
            <pc:sldMk cId="732190984" sldId="267"/>
            <ac:spMk id="2" creationId="{EBDB3D20-6592-44C3-A327-5AEC22179497}"/>
          </ac:spMkLst>
        </pc:spChg>
        <pc:spChg chg="mod">
          <ac:chgData name="Rafael Kuffner dos Anjos" userId="3925196f-71a7-46bf-baee-ed570243f2ce" providerId="ADAL" clId="{53062A82-23AF-4EB8-ABAB-FDE75936E6DD}" dt="2021-09-14T11:39:18.036" v="1012" actId="20577"/>
          <ac:spMkLst>
            <pc:docMk/>
            <pc:sldMk cId="732190984" sldId="267"/>
            <ac:spMk id="3" creationId="{A0955D88-B183-4867-8095-7038E4C37866}"/>
          </ac:spMkLst>
        </pc:spChg>
        <pc:spChg chg="add del">
          <ac:chgData name="Rafael Kuffner dos Anjos" userId="3925196f-71a7-46bf-baee-ed570243f2ce" providerId="ADAL" clId="{53062A82-23AF-4EB8-ABAB-FDE75936E6DD}" dt="2021-09-14T11:38:16.668" v="1004" actId="22"/>
          <ac:spMkLst>
            <pc:docMk/>
            <pc:sldMk cId="732190984" sldId="267"/>
            <ac:spMk id="5" creationId="{AE470C9E-6F38-466A-8619-D4FBF6C6ABD1}"/>
          </ac:spMkLst>
        </pc:spChg>
        <pc:spChg chg="add mod">
          <ac:chgData name="Rafael Kuffner dos Anjos" userId="3925196f-71a7-46bf-baee-ed570243f2ce" providerId="ADAL" clId="{53062A82-23AF-4EB8-ABAB-FDE75936E6DD}" dt="2021-09-14T11:40:55.913" v="1030" actId="1076"/>
          <ac:spMkLst>
            <pc:docMk/>
            <pc:sldMk cId="732190984" sldId="267"/>
            <ac:spMk id="6" creationId="{21DB95FE-4943-4481-8DB5-52D278A7BB90}"/>
          </ac:spMkLst>
        </pc:spChg>
      </pc:sldChg>
      <pc:sldChg chg="new del">
        <pc:chgData name="Rafael Kuffner dos Anjos" userId="3925196f-71a7-46bf-baee-ed570243f2ce" providerId="ADAL" clId="{53062A82-23AF-4EB8-ABAB-FDE75936E6DD}" dt="2021-09-14T11:35:36.455" v="980" actId="47"/>
        <pc:sldMkLst>
          <pc:docMk/>
          <pc:sldMk cId="1980030907" sldId="267"/>
        </pc:sldMkLst>
      </pc:sldChg>
      <pc:sldChg chg="modSp new mod">
        <pc:chgData name="Rafael Kuffner dos Anjos" userId="3925196f-71a7-46bf-baee-ed570243f2ce" providerId="ADAL" clId="{53062A82-23AF-4EB8-ABAB-FDE75936E6DD}" dt="2021-09-14T11:43:52.920" v="1034" actId="5793"/>
        <pc:sldMkLst>
          <pc:docMk/>
          <pc:sldMk cId="3343880058" sldId="268"/>
        </pc:sldMkLst>
        <pc:spChg chg="mod">
          <ac:chgData name="Rafael Kuffner dos Anjos" userId="3925196f-71a7-46bf-baee-ed570243f2ce" providerId="ADAL" clId="{53062A82-23AF-4EB8-ABAB-FDE75936E6DD}" dt="2021-09-14T11:41:09.065" v="1032"/>
          <ac:spMkLst>
            <pc:docMk/>
            <pc:sldMk cId="3343880058" sldId="268"/>
            <ac:spMk id="2" creationId="{1BA76056-6445-42B9-9971-90C476B2E4DA}"/>
          </ac:spMkLst>
        </pc:spChg>
        <pc:spChg chg="mod">
          <ac:chgData name="Rafael Kuffner dos Anjos" userId="3925196f-71a7-46bf-baee-ed570243f2ce" providerId="ADAL" clId="{53062A82-23AF-4EB8-ABAB-FDE75936E6DD}" dt="2021-09-14T11:43:52.920" v="1034" actId="5793"/>
          <ac:spMkLst>
            <pc:docMk/>
            <pc:sldMk cId="3343880058" sldId="268"/>
            <ac:spMk id="3" creationId="{68B8913E-EEE4-4671-B2E5-535701BE78C7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576306085" sldId="269"/>
        </pc:sldMkLst>
      </pc:sldChg>
      <pc:sldChg chg="addSp delSp modSp new mod ord setBg modAnim">
        <pc:chgData name="Rafael Kuffner dos Anjos" userId="3925196f-71a7-46bf-baee-ed570243f2ce" providerId="ADAL" clId="{53062A82-23AF-4EB8-ABAB-FDE75936E6DD}" dt="2021-09-14T12:09:15.458" v="1149"/>
        <pc:sldMkLst>
          <pc:docMk/>
          <pc:sldMk cId="2728283146" sldId="269"/>
        </pc:sldMkLst>
        <pc:spChg chg="del">
          <ac:chgData name="Rafael Kuffner dos Anjos" userId="3925196f-71a7-46bf-baee-ed570243f2ce" providerId="ADAL" clId="{53062A82-23AF-4EB8-ABAB-FDE75936E6DD}" dt="2021-09-14T11:54:05.347" v="1081" actId="26606"/>
          <ac:spMkLst>
            <pc:docMk/>
            <pc:sldMk cId="2728283146" sldId="269"/>
            <ac:spMk id="2" creationId="{0D3D5FB0-82E2-4D76-9B79-F328F2215B8D}"/>
          </ac:spMkLst>
        </pc:spChg>
        <pc:spChg chg="del">
          <ac:chgData name="Rafael Kuffner dos Anjos" userId="3925196f-71a7-46bf-baee-ed570243f2ce" providerId="ADAL" clId="{53062A82-23AF-4EB8-ABAB-FDE75936E6DD}" dt="2021-09-14T11:54:01.849" v="1080"/>
          <ac:spMkLst>
            <pc:docMk/>
            <pc:sldMk cId="2728283146" sldId="269"/>
            <ac:spMk id="3" creationId="{1D452448-3221-47D6-9793-F5CD71D38DAA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5" creationId="{4141221F-5A8E-4834-81E5-DFB509B66166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6" creationId="{9243B258-6889-486A-9EDA-DDED97C07D4B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7" creationId="{2F4B9FFE-6A4D-4F53-B8FE-17D434DA4668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8" creationId="{E1D8E9F0-D06F-479A-9264-546EE8D2AA5A}"/>
          </ac:spMkLst>
        </pc:spChg>
        <pc:spChg chg="add mod">
          <ac:chgData name="Rafael Kuffner dos Anjos" userId="3925196f-71a7-46bf-baee-ed570243f2ce" providerId="ADAL" clId="{53062A82-23AF-4EB8-ABAB-FDE75936E6DD}" dt="2021-09-14T12:08:15.165" v="1144" actId="1036"/>
          <ac:spMkLst>
            <pc:docMk/>
            <pc:sldMk cId="2728283146" sldId="269"/>
            <ac:spMk id="9" creationId="{F0B2F8CF-FEED-4AFE-A344-E1A7241F3DB0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10" creationId="{4A9258AB-5CA1-4007-8C4B-CF7AE9CB6546}"/>
          </ac:spMkLst>
        </pc:spChg>
        <pc:graphicFrameChg chg="add mod modGraphic">
          <ac:chgData name="Rafael Kuffner dos Anjos" userId="3925196f-71a7-46bf-baee-ed570243f2ce" providerId="ADAL" clId="{53062A82-23AF-4EB8-ABAB-FDE75936E6DD}" dt="2021-09-14T12:06:59.098" v="1134" actId="20577"/>
          <ac:graphicFrameMkLst>
            <pc:docMk/>
            <pc:sldMk cId="2728283146" sldId="269"/>
            <ac:graphicFrameMk id="4" creationId="{CA2F7D2D-DD12-4ADC-9E83-8F622401C9B5}"/>
          </ac:graphicFrameMkLst>
        </pc:graphicFrameChg>
      </pc:sldChg>
      <pc:sldChg chg="addSp delSp modSp new del mod setBg">
        <pc:chgData name="Rafael Kuffner dos Anjos" userId="3925196f-71a7-46bf-baee-ed570243f2ce" providerId="ADAL" clId="{53062A82-23AF-4EB8-ABAB-FDE75936E6DD}" dt="2021-09-14T11:53:19.175" v="1078" actId="47"/>
        <pc:sldMkLst>
          <pc:docMk/>
          <pc:sldMk cId="3962942891" sldId="269"/>
        </pc:sldMkLst>
        <pc:spChg chg="add del mo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2" creationId="{78D03191-0C5E-454C-A339-C3840FD323C0}"/>
          </ac:spMkLst>
        </pc:spChg>
        <pc:spChg chg="del">
          <ac:chgData name="Rafael Kuffner dos Anjos" userId="3925196f-71a7-46bf-baee-ed570243f2ce" providerId="ADAL" clId="{53062A82-23AF-4EB8-ABAB-FDE75936E6DD}" dt="2021-09-14T11:50:14.111" v="1036"/>
          <ac:spMkLst>
            <pc:docMk/>
            <pc:sldMk cId="3962942891" sldId="269"/>
            <ac:spMk id="3" creationId="{F300D1FF-0260-474D-BEF7-746613082274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6" creationId="{1BE4F293-0A40-4AA3-8747-1C7D9F3EEABB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7" creationId="{78D03191-0C5E-454C-A339-C3840FD323C0}"/>
          </ac:spMkLst>
        </pc:spChg>
        <pc:spChg chg="add del mod">
          <ac:chgData name="Rafael Kuffner dos Anjos" userId="3925196f-71a7-46bf-baee-ed570243f2ce" providerId="ADAL" clId="{53062A82-23AF-4EB8-ABAB-FDE75936E6DD}" dt="2021-09-14T11:52:06.158" v="1055"/>
          <ac:spMkLst>
            <pc:docMk/>
            <pc:sldMk cId="3962942891" sldId="269"/>
            <ac:spMk id="8" creationId="{57FF0AA3-A92F-4997-A2D5-4FE81631505D}"/>
          </ac:spMkLst>
        </pc:spChg>
        <pc:spChg chg="add del">
          <ac:chgData name="Rafael Kuffner dos Anjos" userId="3925196f-71a7-46bf-baee-ed570243f2ce" providerId="ADAL" clId="{53062A82-23AF-4EB8-ABAB-FDE75936E6DD}" dt="2021-09-14T11:50:33.846" v="1038" actId="26606"/>
          <ac:spMkLst>
            <pc:docMk/>
            <pc:sldMk cId="3962942891" sldId="269"/>
            <ac:spMk id="9" creationId="{6C4028FD-8BAA-4A19-BFDE-594D991B7552}"/>
          </ac:spMkLst>
        </pc:spChg>
        <pc:spChg chg="ad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15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17" creationId="{9A97C86A-04D6-40F7-AE84-31AB43E6A846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8" creationId="{7301F447-EEF7-48F5-AF73-7566EE7F64AD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9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0" creationId="{F7117410-A2A4-4085-9ADC-46744551DBDE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1" creationId="{99F74EB5-E547-4FB4-95F5-BCC788F3C4A0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3" creationId="{6C4028FD-8BAA-4A19-BFDE-594D991B7552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4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6" creationId="{F3060C83-F051-4F0E-ABAD-AA0DFC48B218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7" creationId="{83C98ABE-055B-441F-B07E-44F97F083C3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8" creationId="{29FDB030-9B49-4CED-8CCD-4D99382388AC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9" creationId="{3783CA14-24A1-485C-8B30-D6A5D87987A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0" creationId="{FF9F2414-84E8-453E-B1F3-389FDE8192D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1" creationId="{3ECA69A1-7536-43AC-85EF-C7106179F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3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4" creationId="{78D03191-0C5E-454C-A339-C3840FD323C0}"/>
          </ac:spMkLst>
        </pc:spChg>
        <pc:grpChg chg="add del">
          <ac:chgData name="Rafael Kuffner dos Anjos" userId="3925196f-71a7-46bf-baee-ed570243f2ce" providerId="ADAL" clId="{53062A82-23AF-4EB8-ABAB-FDE75936E6DD}" dt="2021-09-14T11:50:43.530" v="1042" actId="26606"/>
          <ac:grpSpMkLst>
            <pc:docMk/>
            <pc:sldMk cId="3962942891" sldId="269"/>
            <ac:grpSpMk id="11" creationId="{5D1CC8B8-2CD1-45F6-9CED-CA310400222D}"/>
          </ac:grpSpMkLst>
        </pc:grpChg>
        <pc:graphicFrameChg chg="add del mod modGraphic">
          <ac:chgData name="Rafael Kuffner dos Anjos" userId="3925196f-71a7-46bf-baee-ed570243f2ce" providerId="ADAL" clId="{53062A82-23AF-4EB8-ABAB-FDE75936E6DD}" dt="2021-09-14T11:52:04.037" v="1054" actId="478"/>
          <ac:graphicFrameMkLst>
            <pc:docMk/>
            <pc:sldMk cId="3962942891" sldId="269"/>
            <ac:graphicFrameMk id="4" creationId="{AA2FC14F-536C-4B17-91C2-EC5F5AA1CC59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53:16.735" v="1077" actId="6549"/>
          <ac:graphicFrameMkLst>
            <pc:docMk/>
            <pc:sldMk cId="3962942891" sldId="269"/>
            <ac:graphicFrameMk id="10" creationId="{D91ADC71-B204-49B3-A458-2342F06E93A1}"/>
          </ac:graphicFrameMkLst>
        </pc:graphicFrameChg>
      </pc:sldChg>
      <pc:sldChg chg="modSp new mod ord">
        <pc:chgData name="Rafael Kuffner dos Anjos" userId="3925196f-71a7-46bf-baee-ed570243f2ce" providerId="ADAL" clId="{53062A82-23AF-4EB8-ABAB-FDE75936E6DD}" dt="2021-09-14T12:11:25.118" v="1267" actId="20577"/>
        <pc:sldMkLst>
          <pc:docMk/>
          <pc:sldMk cId="372906909" sldId="270"/>
        </pc:sldMkLst>
        <pc:spChg chg="mod">
          <ac:chgData name="Rafael Kuffner dos Anjos" userId="3925196f-71a7-46bf-baee-ed570243f2ce" providerId="ADAL" clId="{53062A82-23AF-4EB8-ABAB-FDE75936E6DD}" dt="2021-09-14T12:09:22.074" v="1164" actId="20577"/>
          <ac:spMkLst>
            <pc:docMk/>
            <pc:sldMk cId="372906909" sldId="270"/>
            <ac:spMk id="2" creationId="{E4626D2E-D395-49D8-817E-25EFC7076751}"/>
          </ac:spMkLst>
        </pc:spChg>
        <pc:spChg chg="mod">
          <ac:chgData name="Rafael Kuffner dos Anjos" userId="3925196f-71a7-46bf-baee-ed570243f2ce" providerId="ADAL" clId="{53062A82-23AF-4EB8-ABAB-FDE75936E6DD}" dt="2021-09-14T12:11:25.118" v="1267" actId="20577"/>
          <ac:spMkLst>
            <pc:docMk/>
            <pc:sldMk cId="372906909" sldId="270"/>
            <ac:spMk id="3" creationId="{E7C703D7-AC8F-4532-88F3-F39F6E46A623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438605431" sldId="270"/>
        </pc:sldMkLst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66919616" sldId="305"/>
        </pc:sldMkLst>
      </pc:sldChg>
      <pc:sldChg chg="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130516232" sldId="306"/>
        </pc:sldMkLst>
        <pc:spChg chg="mod">
          <ac:chgData name="Rafael Kuffner dos Anjos" userId="3925196f-71a7-46bf-baee-ed570243f2ce" providerId="ADAL" clId="{53062A82-23AF-4EB8-ABAB-FDE75936E6DD}" dt="2021-09-14T10:52:18.418" v="345" actId="122"/>
          <ac:spMkLst>
            <pc:docMk/>
            <pc:sldMk cId="1130516232" sldId="306"/>
            <ac:spMk id="3" creationId="{00000000-0000-0000-0000-000000000000}"/>
          </ac:spMkLst>
        </pc:spChg>
      </pc:sldChg>
      <pc:sldMasterChg chg="delSldLayout modSldLayout sldLayoutOrd">
        <pc:chgData name="Rafael Kuffner dos Anjos" userId="3925196f-71a7-46bf-baee-ed570243f2ce" providerId="ADAL" clId="{53062A82-23AF-4EB8-ABAB-FDE75936E6DD}" dt="2021-09-14T10:52:28.035" v="346" actId="47"/>
        <pc:sldMasterMkLst>
          <pc:docMk/>
          <pc:sldMasterMk cId="1284826330" sldId="2147483648"/>
        </pc:sldMasterMkLst>
        <pc:sldLayoutChg chg="ord">
          <pc:chgData name="Rafael Kuffner dos Anjos" userId="3925196f-71a7-46bf-baee-ed570243f2ce" providerId="ADAL" clId="{53062A82-23AF-4EB8-ABAB-FDE75936E6DD}" dt="2021-09-14T10:20:58.626" v="102" actId="20578"/>
          <pc:sldLayoutMkLst>
            <pc:docMk/>
            <pc:sldMasterMk cId="1284826330" sldId="2147483648"/>
            <pc:sldLayoutMk cId="2959294737" sldId="2147483658"/>
          </pc:sldLayoutMkLst>
        </pc:sldLayoutChg>
        <pc:sldLayoutChg chg="ord">
          <pc:chgData name="Rafael Kuffner dos Anjos" userId="3925196f-71a7-46bf-baee-ed570243f2ce" providerId="ADAL" clId="{53062A82-23AF-4EB8-ABAB-FDE75936E6DD}" dt="2021-09-14T10:21:00.502" v="103" actId="20578"/>
          <pc:sldLayoutMkLst>
            <pc:docMk/>
            <pc:sldMasterMk cId="1284826330" sldId="2147483648"/>
            <pc:sldLayoutMk cId="1760024403" sldId="2147483659"/>
          </pc:sldLayoutMkLst>
        </pc:sldLayoutChg>
        <pc:sldLayoutChg chg="del">
          <pc:chgData name="Rafael Kuffner dos Anjos" userId="3925196f-71a7-46bf-baee-ed570243f2ce" providerId="ADAL" clId="{53062A82-23AF-4EB8-ABAB-FDE75936E6DD}" dt="2021-09-14T10:52:28.035" v="346" actId="47"/>
          <pc:sldLayoutMkLst>
            <pc:docMk/>
            <pc:sldMasterMk cId="1284826330" sldId="2147483648"/>
            <pc:sldLayoutMk cId="718130562" sldId="2147483660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009B9F-903D-4AB0-8F92-2FC5A9ED90E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A47C4BB-2D8B-4B15-A64E-5D28A7137C1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i,j,k are different from 1:</a:t>
          </a:r>
        </a:p>
      </dgm:t>
    </dgm:pt>
    <dgm:pt modelId="{F7F92923-2FED-4C20-AF59-1099A4B8EBFA}" type="parTrans" cxnId="{FFDFAC41-4FB4-4497-9C1A-F906626F6335}">
      <dgm:prSet/>
      <dgm:spPr/>
      <dgm:t>
        <a:bodyPr/>
        <a:lstStyle/>
        <a:p>
          <a:endParaRPr lang="en-US"/>
        </a:p>
      </dgm:t>
    </dgm:pt>
    <dgm:pt modelId="{6070DB26-4A0F-4152-9C7C-7339A1D8A8FA}" type="sibTrans" cxnId="{FFDFAC41-4FB4-4497-9C1A-F906626F6335}">
      <dgm:prSet/>
      <dgm:spPr/>
      <dgm:t>
        <a:bodyPr/>
        <a:lstStyle/>
        <a:p>
          <a:endParaRPr lang="en-US"/>
        </a:p>
      </dgm:t>
    </dgm:pt>
    <dgm:pt modelId="{36B0F77F-22C8-48A3-9033-9FB6795CC7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 becomes j becomes k becomes i</a:t>
          </a:r>
        </a:p>
      </dgm:t>
    </dgm:pt>
    <dgm:pt modelId="{0BDDBC67-07E0-4F1D-A0AC-0A4E36BCFE8D}" type="parTrans" cxnId="{D8E6A097-9C9E-4C6C-AFCD-8E6C78EF59BE}">
      <dgm:prSet/>
      <dgm:spPr/>
      <dgm:t>
        <a:bodyPr/>
        <a:lstStyle/>
        <a:p>
          <a:endParaRPr lang="en-US"/>
        </a:p>
      </dgm:t>
    </dgm:pt>
    <dgm:pt modelId="{DD9F0DCF-04C9-4892-82D7-7190717A1E4D}" type="sibTrans" cxnId="{D8E6A097-9C9E-4C6C-AFCD-8E6C78EF59BE}">
      <dgm:prSet/>
      <dgm:spPr/>
      <dgm:t>
        <a:bodyPr/>
        <a:lstStyle/>
        <a:p>
          <a:endParaRPr lang="en-US"/>
        </a:p>
      </dgm:t>
    </dgm:pt>
    <dgm:pt modelId="{537CFD79-B1D0-4961-93BE-F5916B51E1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looks like rotating between x, y, z</a:t>
          </a:r>
        </a:p>
      </dgm:t>
    </dgm:pt>
    <dgm:pt modelId="{4CC8E3F1-0BDF-4F89-B130-3ED8AF0CEDDD}" type="parTrans" cxnId="{AAB446B1-1A9D-4CFA-B7CF-120257DAB1D6}">
      <dgm:prSet/>
      <dgm:spPr/>
      <dgm:t>
        <a:bodyPr/>
        <a:lstStyle/>
        <a:p>
          <a:endParaRPr lang="en-US"/>
        </a:p>
      </dgm:t>
    </dgm:pt>
    <dgm:pt modelId="{4CF4CD84-9471-43AB-A1E4-05D2B3EB3863}" type="sibTrans" cxnId="{AAB446B1-1A9D-4CFA-B7CF-120257DAB1D6}">
      <dgm:prSet/>
      <dgm:spPr/>
      <dgm:t>
        <a:bodyPr/>
        <a:lstStyle/>
        <a:p>
          <a:endParaRPr lang="en-US"/>
        </a:p>
      </dgm:t>
    </dgm:pt>
    <dgm:pt modelId="{E7F54958-EB8F-4E1C-B876-53D914CCEB0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In a quaternion q=(w,x,y,z)</a:t>
          </a:r>
        </a:p>
      </dgm:t>
    </dgm:pt>
    <dgm:pt modelId="{C8DD6959-695D-481C-8041-EBA4649EF0AB}" type="parTrans" cxnId="{273AE051-D45D-431F-AD54-6B1976092562}">
      <dgm:prSet/>
      <dgm:spPr/>
      <dgm:t>
        <a:bodyPr/>
        <a:lstStyle/>
        <a:p>
          <a:endParaRPr lang="en-US"/>
        </a:p>
      </dgm:t>
    </dgm:pt>
    <dgm:pt modelId="{0B96BE2C-A3AF-4933-B5AA-658ECCD74ADC}" type="sibTrans" cxnId="{273AE051-D45D-431F-AD54-6B1976092562}">
      <dgm:prSet/>
      <dgm:spPr/>
      <dgm:t>
        <a:bodyPr/>
        <a:lstStyle/>
        <a:p>
          <a:endParaRPr lang="en-US"/>
        </a:p>
      </dgm:t>
    </dgm:pt>
    <dgm:pt modelId="{1CB5F8E7-5B94-405B-8951-BC4067CA6C88}">
      <dgm:prSet/>
      <dgm:spPr/>
      <dgm:t>
        <a:bodyPr/>
        <a:lstStyle/>
        <a:p>
          <a:pPr>
            <a:lnSpc>
              <a:spcPct val="100000"/>
            </a:lnSpc>
          </a:pPr>
          <a:r>
            <a:rPr lang="pt-PT"/>
            <a:t>w:</a:t>
          </a:r>
          <a:r>
            <a:rPr lang="en-US"/>
            <a:t> the scalar part</a:t>
          </a:r>
        </a:p>
      </dgm:t>
    </dgm:pt>
    <dgm:pt modelId="{11132CEE-33FF-4187-8B02-AEEBA97E53D9}" type="parTrans" cxnId="{9CD10D0F-8F5E-458B-B2DB-E7A742FFF429}">
      <dgm:prSet/>
      <dgm:spPr/>
      <dgm:t>
        <a:bodyPr/>
        <a:lstStyle/>
        <a:p>
          <a:endParaRPr lang="en-US"/>
        </a:p>
      </dgm:t>
    </dgm:pt>
    <dgm:pt modelId="{7768AC48-03E8-4329-ADC8-394AAA2CA69E}" type="sibTrans" cxnId="{9CD10D0F-8F5E-458B-B2DB-E7A742FFF429}">
      <dgm:prSet/>
      <dgm:spPr/>
      <dgm:t>
        <a:bodyPr/>
        <a:lstStyle/>
        <a:p>
          <a:endParaRPr lang="en-US"/>
        </a:p>
      </dgm:t>
    </dgm:pt>
    <dgm:pt modelId="{FD701DAD-8120-43A0-8434-A08BE30883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(x,y,z)</a:t>
          </a:r>
          <a:r>
            <a:rPr lang="pt-PT"/>
            <a:t>:</a:t>
          </a:r>
          <a:r>
            <a:rPr lang="en-US"/>
            <a:t> the vector part</a:t>
          </a:r>
        </a:p>
      </dgm:t>
    </dgm:pt>
    <dgm:pt modelId="{43E1C15F-F03C-4778-88CA-7256A542E695}" type="parTrans" cxnId="{529084D9-71CD-4A99-9BC4-8B90D474F8A8}">
      <dgm:prSet/>
      <dgm:spPr/>
      <dgm:t>
        <a:bodyPr/>
        <a:lstStyle/>
        <a:p>
          <a:endParaRPr lang="en-US"/>
        </a:p>
      </dgm:t>
    </dgm:pt>
    <dgm:pt modelId="{421F68A3-7EBD-40A5-A75E-DCD46FFC4F4B}" type="sibTrans" cxnId="{529084D9-71CD-4A99-9BC4-8B90D474F8A8}">
      <dgm:prSet/>
      <dgm:spPr/>
      <dgm:t>
        <a:bodyPr/>
        <a:lstStyle/>
        <a:p>
          <a:endParaRPr lang="en-US"/>
        </a:p>
      </dgm:t>
    </dgm:pt>
    <dgm:pt modelId="{E0F68EC9-34C9-443C-A9F6-F7B6C410E1D4}" type="pres">
      <dgm:prSet presAssocID="{3B009B9F-903D-4AB0-8F92-2FC5A9ED90E7}" presName="root" presStyleCnt="0">
        <dgm:presLayoutVars>
          <dgm:dir/>
          <dgm:resizeHandles val="exact"/>
        </dgm:presLayoutVars>
      </dgm:prSet>
      <dgm:spPr/>
    </dgm:pt>
    <dgm:pt modelId="{033778F0-9D0C-49D4-85AE-81AFECAF97BD}" type="pres">
      <dgm:prSet presAssocID="{DA47C4BB-2D8B-4B15-A64E-5D28A7137C19}" presName="compNode" presStyleCnt="0"/>
      <dgm:spPr/>
    </dgm:pt>
    <dgm:pt modelId="{047FC029-24F7-4828-B9E4-1C4ABD60B754}" type="pres">
      <dgm:prSet presAssocID="{DA47C4BB-2D8B-4B15-A64E-5D28A7137C1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A1F0D7D3-5B9F-47D1-97FA-C371D419934F}" type="pres">
      <dgm:prSet presAssocID="{DA47C4BB-2D8B-4B15-A64E-5D28A7137C19}" presName="iconSpace" presStyleCnt="0"/>
      <dgm:spPr/>
    </dgm:pt>
    <dgm:pt modelId="{5D2013AD-1BBD-4B41-B862-7AF07BC63C2C}" type="pres">
      <dgm:prSet presAssocID="{DA47C4BB-2D8B-4B15-A64E-5D28A7137C19}" presName="parTx" presStyleLbl="revTx" presStyleIdx="0" presStyleCnt="4">
        <dgm:presLayoutVars>
          <dgm:chMax val="0"/>
          <dgm:chPref val="0"/>
        </dgm:presLayoutVars>
      </dgm:prSet>
      <dgm:spPr/>
    </dgm:pt>
    <dgm:pt modelId="{8601867E-739D-4613-A8EF-15EF851F4153}" type="pres">
      <dgm:prSet presAssocID="{DA47C4BB-2D8B-4B15-A64E-5D28A7137C19}" presName="txSpace" presStyleCnt="0"/>
      <dgm:spPr/>
    </dgm:pt>
    <dgm:pt modelId="{38EA9E35-626B-4A9A-A8B9-2C803FB02308}" type="pres">
      <dgm:prSet presAssocID="{DA47C4BB-2D8B-4B15-A64E-5D28A7137C19}" presName="desTx" presStyleLbl="revTx" presStyleIdx="1" presStyleCnt="4">
        <dgm:presLayoutVars/>
      </dgm:prSet>
      <dgm:spPr/>
    </dgm:pt>
    <dgm:pt modelId="{2A7443DC-DA95-4AAF-B1BB-F92EB0190A64}" type="pres">
      <dgm:prSet presAssocID="{6070DB26-4A0F-4152-9C7C-7339A1D8A8FA}" presName="sibTrans" presStyleCnt="0"/>
      <dgm:spPr/>
    </dgm:pt>
    <dgm:pt modelId="{1588CC5F-8B2A-48ED-A93D-D0B5697666E8}" type="pres">
      <dgm:prSet presAssocID="{E7F54958-EB8F-4E1C-B876-53D914CCEB0A}" presName="compNode" presStyleCnt="0"/>
      <dgm:spPr/>
    </dgm:pt>
    <dgm:pt modelId="{E6660002-A556-4311-820B-9F2FFE71C984}" type="pres">
      <dgm:prSet presAssocID="{E7F54958-EB8F-4E1C-B876-53D914CCEB0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3903FB89-83E5-4DAF-AB60-ED14861EDE19}" type="pres">
      <dgm:prSet presAssocID="{E7F54958-EB8F-4E1C-B876-53D914CCEB0A}" presName="iconSpace" presStyleCnt="0"/>
      <dgm:spPr/>
    </dgm:pt>
    <dgm:pt modelId="{E5C74682-1595-4151-A8B9-FF64720956C5}" type="pres">
      <dgm:prSet presAssocID="{E7F54958-EB8F-4E1C-B876-53D914CCEB0A}" presName="parTx" presStyleLbl="revTx" presStyleIdx="2" presStyleCnt="4">
        <dgm:presLayoutVars>
          <dgm:chMax val="0"/>
          <dgm:chPref val="0"/>
        </dgm:presLayoutVars>
      </dgm:prSet>
      <dgm:spPr/>
    </dgm:pt>
    <dgm:pt modelId="{82481968-5582-40D5-BB1D-9FE38876E192}" type="pres">
      <dgm:prSet presAssocID="{E7F54958-EB8F-4E1C-B876-53D914CCEB0A}" presName="txSpace" presStyleCnt="0"/>
      <dgm:spPr/>
    </dgm:pt>
    <dgm:pt modelId="{03EB26AA-2BCA-409C-AD11-EFB26B59C75D}" type="pres">
      <dgm:prSet presAssocID="{E7F54958-EB8F-4E1C-B876-53D914CCEB0A}" presName="desTx" presStyleLbl="revTx" presStyleIdx="3" presStyleCnt="4">
        <dgm:presLayoutVars/>
      </dgm:prSet>
      <dgm:spPr/>
    </dgm:pt>
  </dgm:ptLst>
  <dgm:cxnLst>
    <dgm:cxn modelId="{1F17530D-89E5-45F6-8C2E-15CEB30128CA}" type="presOf" srcId="{DA47C4BB-2D8B-4B15-A64E-5D28A7137C19}" destId="{5D2013AD-1BBD-4B41-B862-7AF07BC63C2C}" srcOrd="0" destOrd="0" presId="urn:microsoft.com/office/officeart/2018/2/layout/IconLabelDescriptionList"/>
    <dgm:cxn modelId="{9CD10D0F-8F5E-458B-B2DB-E7A742FFF429}" srcId="{E7F54958-EB8F-4E1C-B876-53D914CCEB0A}" destId="{1CB5F8E7-5B94-405B-8951-BC4067CA6C88}" srcOrd="0" destOrd="0" parTransId="{11132CEE-33FF-4187-8B02-AEEBA97E53D9}" sibTransId="{7768AC48-03E8-4329-ADC8-394AAA2CA69E}"/>
    <dgm:cxn modelId="{332BAA1F-093A-4ACD-A42F-D17B41D0B10C}" type="presOf" srcId="{1CB5F8E7-5B94-405B-8951-BC4067CA6C88}" destId="{03EB26AA-2BCA-409C-AD11-EFB26B59C75D}" srcOrd="0" destOrd="0" presId="urn:microsoft.com/office/officeart/2018/2/layout/IconLabelDescriptionList"/>
    <dgm:cxn modelId="{1352C12D-CE85-4338-A0CC-F6A85CC47FF9}" type="presOf" srcId="{FD701DAD-8120-43A0-8434-A08BE3088336}" destId="{03EB26AA-2BCA-409C-AD11-EFB26B59C75D}" srcOrd="0" destOrd="1" presId="urn:microsoft.com/office/officeart/2018/2/layout/IconLabelDescriptionList"/>
    <dgm:cxn modelId="{FFDFAC41-4FB4-4497-9C1A-F906626F6335}" srcId="{3B009B9F-903D-4AB0-8F92-2FC5A9ED90E7}" destId="{DA47C4BB-2D8B-4B15-A64E-5D28A7137C19}" srcOrd="0" destOrd="0" parTransId="{F7F92923-2FED-4C20-AF59-1099A4B8EBFA}" sibTransId="{6070DB26-4A0F-4152-9C7C-7339A1D8A8FA}"/>
    <dgm:cxn modelId="{273AE051-D45D-431F-AD54-6B1976092562}" srcId="{3B009B9F-903D-4AB0-8F92-2FC5A9ED90E7}" destId="{E7F54958-EB8F-4E1C-B876-53D914CCEB0A}" srcOrd="1" destOrd="0" parTransId="{C8DD6959-695D-481C-8041-EBA4649EF0AB}" sibTransId="{0B96BE2C-A3AF-4933-B5AA-658ECCD74ADC}"/>
    <dgm:cxn modelId="{2B179A57-7B32-466D-835F-AB49030A3280}" type="presOf" srcId="{3B009B9F-903D-4AB0-8F92-2FC5A9ED90E7}" destId="{E0F68EC9-34C9-443C-A9F6-F7B6C410E1D4}" srcOrd="0" destOrd="0" presId="urn:microsoft.com/office/officeart/2018/2/layout/IconLabelDescriptionList"/>
    <dgm:cxn modelId="{765ADF57-0895-4E69-9411-B50D7A76AD9E}" type="presOf" srcId="{E7F54958-EB8F-4E1C-B876-53D914CCEB0A}" destId="{E5C74682-1595-4151-A8B9-FF64720956C5}" srcOrd="0" destOrd="0" presId="urn:microsoft.com/office/officeart/2018/2/layout/IconLabelDescriptionList"/>
    <dgm:cxn modelId="{D8E6A097-9C9E-4C6C-AFCD-8E6C78EF59BE}" srcId="{DA47C4BB-2D8B-4B15-A64E-5D28A7137C19}" destId="{36B0F77F-22C8-48A3-9033-9FB6795CC786}" srcOrd="0" destOrd="0" parTransId="{0BDDBC67-07E0-4F1D-A0AC-0A4E36BCFE8D}" sibTransId="{DD9F0DCF-04C9-4892-82D7-7190717A1E4D}"/>
    <dgm:cxn modelId="{AAB446B1-1A9D-4CFA-B7CF-120257DAB1D6}" srcId="{DA47C4BB-2D8B-4B15-A64E-5D28A7137C19}" destId="{537CFD79-B1D0-4961-93BE-F5916B51E12F}" srcOrd="1" destOrd="0" parTransId="{4CC8E3F1-0BDF-4F89-B130-3ED8AF0CEDDD}" sibTransId="{4CF4CD84-9471-43AB-A1E4-05D2B3EB3863}"/>
    <dgm:cxn modelId="{C1E2E0C1-45D4-4845-8627-5C90DFBBFA45}" type="presOf" srcId="{537CFD79-B1D0-4961-93BE-F5916B51E12F}" destId="{38EA9E35-626B-4A9A-A8B9-2C803FB02308}" srcOrd="0" destOrd="1" presId="urn:microsoft.com/office/officeart/2018/2/layout/IconLabelDescriptionList"/>
    <dgm:cxn modelId="{529084D9-71CD-4A99-9BC4-8B90D474F8A8}" srcId="{E7F54958-EB8F-4E1C-B876-53D914CCEB0A}" destId="{FD701DAD-8120-43A0-8434-A08BE3088336}" srcOrd="1" destOrd="0" parTransId="{43E1C15F-F03C-4778-88CA-7256A542E695}" sibTransId="{421F68A3-7EBD-40A5-A75E-DCD46FFC4F4B}"/>
    <dgm:cxn modelId="{E0B990FA-41E9-4A02-866C-A9ABE36EF74A}" type="presOf" srcId="{36B0F77F-22C8-48A3-9033-9FB6795CC786}" destId="{38EA9E35-626B-4A9A-A8B9-2C803FB02308}" srcOrd="0" destOrd="0" presId="urn:microsoft.com/office/officeart/2018/2/layout/IconLabelDescriptionList"/>
    <dgm:cxn modelId="{E4187B0F-522E-4917-9466-4C861C30933E}" type="presParOf" srcId="{E0F68EC9-34C9-443C-A9F6-F7B6C410E1D4}" destId="{033778F0-9D0C-49D4-85AE-81AFECAF97BD}" srcOrd="0" destOrd="0" presId="urn:microsoft.com/office/officeart/2018/2/layout/IconLabelDescriptionList"/>
    <dgm:cxn modelId="{8E3051B1-1B2A-4C4A-9ABC-0DC4B04E06B1}" type="presParOf" srcId="{033778F0-9D0C-49D4-85AE-81AFECAF97BD}" destId="{047FC029-24F7-4828-B9E4-1C4ABD60B754}" srcOrd="0" destOrd="0" presId="urn:microsoft.com/office/officeart/2018/2/layout/IconLabelDescriptionList"/>
    <dgm:cxn modelId="{EB359EBD-4568-4133-9058-1F1C6D762648}" type="presParOf" srcId="{033778F0-9D0C-49D4-85AE-81AFECAF97BD}" destId="{A1F0D7D3-5B9F-47D1-97FA-C371D419934F}" srcOrd="1" destOrd="0" presId="urn:microsoft.com/office/officeart/2018/2/layout/IconLabelDescriptionList"/>
    <dgm:cxn modelId="{437BA4CA-C732-48D7-8689-A82B5E63B9A5}" type="presParOf" srcId="{033778F0-9D0C-49D4-85AE-81AFECAF97BD}" destId="{5D2013AD-1BBD-4B41-B862-7AF07BC63C2C}" srcOrd="2" destOrd="0" presId="urn:microsoft.com/office/officeart/2018/2/layout/IconLabelDescriptionList"/>
    <dgm:cxn modelId="{13390476-894D-4CB0-B3A0-455E6BC4FBA3}" type="presParOf" srcId="{033778F0-9D0C-49D4-85AE-81AFECAF97BD}" destId="{8601867E-739D-4613-A8EF-15EF851F4153}" srcOrd="3" destOrd="0" presId="urn:microsoft.com/office/officeart/2018/2/layout/IconLabelDescriptionList"/>
    <dgm:cxn modelId="{B2A8DE05-3801-494C-AC00-2BB48403126E}" type="presParOf" srcId="{033778F0-9D0C-49D4-85AE-81AFECAF97BD}" destId="{38EA9E35-626B-4A9A-A8B9-2C803FB02308}" srcOrd="4" destOrd="0" presId="urn:microsoft.com/office/officeart/2018/2/layout/IconLabelDescriptionList"/>
    <dgm:cxn modelId="{5E339976-0AB7-40F0-BDDA-A382DECDDE27}" type="presParOf" srcId="{E0F68EC9-34C9-443C-A9F6-F7B6C410E1D4}" destId="{2A7443DC-DA95-4AAF-B1BB-F92EB0190A64}" srcOrd="1" destOrd="0" presId="urn:microsoft.com/office/officeart/2018/2/layout/IconLabelDescriptionList"/>
    <dgm:cxn modelId="{B1924E93-6544-4813-A734-71168D1087DA}" type="presParOf" srcId="{E0F68EC9-34C9-443C-A9F6-F7B6C410E1D4}" destId="{1588CC5F-8B2A-48ED-A93D-D0B5697666E8}" srcOrd="2" destOrd="0" presId="urn:microsoft.com/office/officeart/2018/2/layout/IconLabelDescriptionList"/>
    <dgm:cxn modelId="{EEAF4928-E729-4DA1-B0FB-CF47A74855C8}" type="presParOf" srcId="{1588CC5F-8B2A-48ED-A93D-D0B5697666E8}" destId="{E6660002-A556-4311-820B-9F2FFE71C984}" srcOrd="0" destOrd="0" presId="urn:microsoft.com/office/officeart/2018/2/layout/IconLabelDescriptionList"/>
    <dgm:cxn modelId="{AE308075-7977-4E8D-9FF9-A7A718BD53D3}" type="presParOf" srcId="{1588CC5F-8B2A-48ED-A93D-D0B5697666E8}" destId="{3903FB89-83E5-4DAF-AB60-ED14861EDE19}" srcOrd="1" destOrd="0" presId="urn:microsoft.com/office/officeart/2018/2/layout/IconLabelDescriptionList"/>
    <dgm:cxn modelId="{00228CED-EB4A-435F-A444-7349131592C1}" type="presParOf" srcId="{1588CC5F-8B2A-48ED-A93D-D0B5697666E8}" destId="{E5C74682-1595-4151-A8B9-FF64720956C5}" srcOrd="2" destOrd="0" presId="urn:microsoft.com/office/officeart/2018/2/layout/IconLabelDescriptionList"/>
    <dgm:cxn modelId="{6EAF840E-F84D-47DE-ADF5-8C13A121086C}" type="presParOf" srcId="{1588CC5F-8B2A-48ED-A93D-D0B5697666E8}" destId="{82481968-5582-40D5-BB1D-9FE38876E192}" srcOrd="3" destOrd="0" presId="urn:microsoft.com/office/officeart/2018/2/layout/IconLabelDescriptionList"/>
    <dgm:cxn modelId="{2279C6EC-A22C-4D3F-830C-0523B11C6DC1}" type="presParOf" srcId="{1588CC5F-8B2A-48ED-A93D-D0B5697666E8}" destId="{03EB26AA-2BCA-409C-AD11-EFB26B59C75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72CC3D-14F3-49E6-B634-A752EC3A65B7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17B2634-EFBF-43F4-A5C3-4D503C56CD75}">
      <dgm:prSet/>
      <dgm:spPr>
        <a:solidFill>
          <a:schemeClr val="tx1"/>
        </a:solidFill>
      </dgm:spPr>
      <dgm:t>
        <a:bodyPr/>
        <a:lstStyle/>
        <a:p>
          <a:r>
            <a:rPr lang="en-US" dirty="0"/>
            <a:t>Quaternions rotate on </a:t>
          </a:r>
          <a:r>
            <a:rPr lang="en-US" i="1" dirty="0"/>
            <a:t>great circles</a:t>
          </a:r>
          <a:endParaRPr lang="en-US" dirty="0"/>
        </a:p>
      </dgm:t>
    </dgm:pt>
    <dgm:pt modelId="{B268480A-1001-40FE-AE73-F89EB8441C12}" type="parTrans" cxnId="{B3988841-3437-4CB1-9D80-05B78F993560}">
      <dgm:prSet/>
      <dgm:spPr/>
      <dgm:t>
        <a:bodyPr/>
        <a:lstStyle/>
        <a:p>
          <a:endParaRPr lang="en-US"/>
        </a:p>
      </dgm:t>
    </dgm:pt>
    <dgm:pt modelId="{7A7DB2E4-45E3-43B3-8580-3CD4F8DF696A}" type="sibTrans" cxnId="{B3988841-3437-4CB1-9D80-05B78F993560}">
      <dgm:prSet/>
      <dgm:spPr/>
      <dgm:t>
        <a:bodyPr/>
        <a:lstStyle/>
        <a:p>
          <a:endParaRPr lang="en-US"/>
        </a:p>
      </dgm:t>
    </dgm:pt>
    <dgm:pt modelId="{857046EE-FF0C-4936-87BF-F8EE16635561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/>
            <a:t>Assume that:</a:t>
          </a:r>
        </a:p>
      </dgm:t>
    </dgm:pt>
    <dgm:pt modelId="{8C242BD7-B86B-475C-A07B-E2B4C5FE1A12}" type="parTrans" cxnId="{1819B810-A6AF-456F-AD77-8E9FDA1A0949}">
      <dgm:prSet/>
      <dgm:spPr/>
      <dgm:t>
        <a:bodyPr/>
        <a:lstStyle/>
        <a:p>
          <a:endParaRPr lang="en-US"/>
        </a:p>
      </dgm:t>
    </dgm:pt>
    <dgm:pt modelId="{FEF184BC-44C0-451F-8434-8D733AF08DB5}" type="sibTrans" cxnId="{1819B810-A6AF-456F-AD77-8E9FDA1A0949}">
      <dgm:prSet/>
      <dgm:spPr/>
      <dgm:t>
        <a:bodyPr/>
        <a:lstStyle/>
        <a:p>
          <a:endParaRPr lang="en-US"/>
        </a:p>
      </dgm:t>
    </dgm:pt>
    <dgm:pt modelId="{0C921471-FD59-4948-AF18-1E1993D14A1C}">
      <dgm:prSet/>
      <dgm:spPr>
        <a:solidFill>
          <a:schemeClr val="bg1">
            <a:lumMod val="65000"/>
            <a:alpha val="90000"/>
          </a:schemeClr>
        </a:solidFill>
        <a:ln>
          <a:noFill/>
        </a:ln>
      </dgm:spPr>
      <dgm:t>
        <a:bodyPr/>
        <a:lstStyle/>
        <a:p>
          <a:r>
            <a:rPr lang="en-US" i="1" dirty="0"/>
            <a:t>q</a:t>
          </a:r>
          <a:r>
            <a:rPr lang="en-US" i="0" dirty="0"/>
            <a:t> defines the entire rotation</a:t>
          </a:r>
          <a:endParaRPr lang="en-US" dirty="0"/>
        </a:p>
      </dgm:t>
    </dgm:pt>
    <dgm:pt modelId="{B8D34B37-0B71-4FC8-BA10-D264B9A9C14D}" type="parTrans" cxnId="{1286145A-734D-4C80-BA6B-589155D62800}">
      <dgm:prSet/>
      <dgm:spPr/>
      <dgm:t>
        <a:bodyPr/>
        <a:lstStyle/>
        <a:p>
          <a:endParaRPr lang="en-US"/>
        </a:p>
      </dgm:t>
    </dgm:pt>
    <dgm:pt modelId="{1FB33CA7-6896-498A-854B-D9A795A12F37}" type="sibTrans" cxnId="{1286145A-734D-4C80-BA6B-589155D62800}">
      <dgm:prSet/>
      <dgm:spPr/>
      <dgm:t>
        <a:bodyPr/>
        <a:lstStyle/>
        <a:p>
          <a:endParaRPr lang="en-US"/>
        </a:p>
      </dgm:t>
    </dgm:pt>
    <dgm:pt modelId="{B1E8D652-81B2-4AE1-AC0E-216D4A057A41}">
      <dgm:prSet/>
      <dgm:spPr/>
      <dgm:t>
        <a:bodyPr/>
        <a:lstStyle/>
        <a:p>
          <a:r>
            <a:rPr lang="en-US" dirty="0"/>
            <a:t>we want to interpolate in </a:t>
          </a:r>
          <a:r>
            <a:rPr lang="en-US" i="1" dirty="0"/>
            <a:t>n</a:t>
          </a:r>
          <a:r>
            <a:rPr lang="en-US" dirty="0"/>
            <a:t> steps</a:t>
          </a:r>
        </a:p>
      </dgm:t>
    </dgm:pt>
    <dgm:pt modelId="{A6D995B9-F05D-43D0-9289-0F4727C1CA22}" type="parTrans" cxnId="{0ABE8F07-7761-483E-AA16-082E6178FE3A}">
      <dgm:prSet/>
      <dgm:spPr/>
      <dgm:t>
        <a:bodyPr/>
        <a:lstStyle/>
        <a:p>
          <a:endParaRPr lang="en-US"/>
        </a:p>
      </dgm:t>
    </dgm:pt>
    <dgm:pt modelId="{2C41FA1A-2C6D-4A24-8ADA-DF6F5D9BE9F4}" type="sibTrans" cxnId="{0ABE8F07-7761-483E-AA16-082E6178FE3A}">
      <dgm:prSet/>
      <dgm:spPr/>
      <dgm:t>
        <a:bodyPr/>
        <a:lstStyle/>
        <a:p>
          <a:endParaRPr lang="en-US"/>
        </a:p>
      </dgm:t>
    </dgm:pt>
    <dgm:pt modelId="{73B490CD-575D-4636-A3E5-F3B1F6FF54EF}" type="pres">
      <dgm:prSet presAssocID="{3472CC3D-14F3-49E6-B634-A752EC3A65B7}" presName="Name0" presStyleCnt="0">
        <dgm:presLayoutVars>
          <dgm:dir/>
          <dgm:animLvl val="lvl"/>
          <dgm:resizeHandles val="exact"/>
        </dgm:presLayoutVars>
      </dgm:prSet>
      <dgm:spPr/>
    </dgm:pt>
    <dgm:pt modelId="{DF10669E-F761-4D63-A2C5-1E6E48DD399B}" type="pres">
      <dgm:prSet presAssocID="{857046EE-FF0C-4936-87BF-F8EE16635561}" presName="boxAndChildren" presStyleCnt="0"/>
      <dgm:spPr/>
    </dgm:pt>
    <dgm:pt modelId="{0E7D3105-4BBC-46A8-A88F-5554F14D1EE0}" type="pres">
      <dgm:prSet presAssocID="{857046EE-FF0C-4936-87BF-F8EE16635561}" presName="parentTextBox" presStyleLbl="node1" presStyleIdx="0" presStyleCnt="2"/>
      <dgm:spPr/>
    </dgm:pt>
    <dgm:pt modelId="{DFC26BFC-72D4-44E0-B18B-2386F3831423}" type="pres">
      <dgm:prSet presAssocID="{857046EE-FF0C-4936-87BF-F8EE16635561}" presName="entireBox" presStyleLbl="node1" presStyleIdx="0" presStyleCnt="2"/>
      <dgm:spPr/>
    </dgm:pt>
    <dgm:pt modelId="{654AAA40-DDDB-4671-87F2-8482DD41F37E}" type="pres">
      <dgm:prSet presAssocID="{857046EE-FF0C-4936-87BF-F8EE16635561}" presName="descendantBox" presStyleCnt="0"/>
      <dgm:spPr/>
    </dgm:pt>
    <dgm:pt modelId="{98E1A8D5-11D4-4688-A33C-424C384B26DD}" type="pres">
      <dgm:prSet presAssocID="{0C921471-FD59-4948-AF18-1E1993D14A1C}" presName="childTextBox" presStyleLbl="fgAccFollowNode1" presStyleIdx="0" presStyleCnt="2">
        <dgm:presLayoutVars>
          <dgm:bulletEnabled val="1"/>
        </dgm:presLayoutVars>
      </dgm:prSet>
      <dgm:spPr/>
    </dgm:pt>
    <dgm:pt modelId="{12EB173E-E43D-42C9-AF7E-CA317F3BCD0E}" type="pres">
      <dgm:prSet presAssocID="{B1E8D652-81B2-4AE1-AC0E-216D4A057A41}" presName="childTextBox" presStyleLbl="fgAccFollowNode1" presStyleIdx="1" presStyleCnt="2">
        <dgm:presLayoutVars>
          <dgm:bulletEnabled val="1"/>
        </dgm:presLayoutVars>
      </dgm:prSet>
      <dgm:spPr/>
    </dgm:pt>
    <dgm:pt modelId="{7E594E64-EA00-42AB-AA80-320286983967}" type="pres">
      <dgm:prSet presAssocID="{7A7DB2E4-45E3-43B3-8580-3CD4F8DF696A}" presName="sp" presStyleCnt="0"/>
      <dgm:spPr/>
    </dgm:pt>
    <dgm:pt modelId="{1B02367A-B20F-47F4-8362-83AA76DAFAC7}" type="pres">
      <dgm:prSet presAssocID="{C17B2634-EFBF-43F4-A5C3-4D503C56CD75}" presName="arrowAndChildren" presStyleCnt="0"/>
      <dgm:spPr/>
    </dgm:pt>
    <dgm:pt modelId="{38FFDDB8-74A5-4BC8-81B7-DAD0DA956CE5}" type="pres">
      <dgm:prSet presAssocID="{C17B2634-EFBF-43F4-A5C3-4D503C56CD75}" presName="parentTextArrow" presStyleLbl="node1" presStyleIdx="1" presStyleCnt="2"/>
      <dgm:spPr/>
    </dgm:pt>
  </dgm:ptLst>
  <dgm:cxnLst>
    <dgm:cxn modelId="{0ABE8F07-7761-483E-AA16-082E6178FE3A}" srcId="{857046EE-FF0C-4936-87BF-F8EE16635561}" destId="{B1E8D652-81B2-4AE1-AC0E-216D4A057A41}" srcOrd="1" destOrd="0" parTransId="{A6D995B9-F05D-43D0-9289-0F4727C1CA22}" sibTransId="{2C41FA1A-2C6D-4A24-8ADA-DF6F5D9BE9F4}"/>
    <dgm:cxn modelId="{1819B810-A6AF-456F-AD77-8E9FDA1A0949}" srcId="{3472CC3D-14F3-49E6-B634-A752EC3A65B7}" destId="{857046EE-FF0C-4936-87BF-F8EE16635561}" srcOrd="1" destOrd="0" parTransId="{8C242BD7-B86B-475C-A07B-E2B4C5FE1A12}" sibTransId="{FEF184BC-44C0-451F-8434-8D733AF08DB5}"/>
    <dgm:cxn modelId="{90607324-104C-421E-A837-370D47199B91}" type="presOf" srcId="{C17B2634-EFBF-43F4-A5C3-4D503C56CD75}" destId="{38FFDDB8-74A5-4BC8-81B7-DAD0DA956CE5}" srcOrd="0" destOrd="0" presId="urn:microsoft.com/office/officeart/2005/8/layout/process4"/>
    <dgm:cxn modelId="{B3988841-3437-4CB1-9D80-05B78F993560}" srcId="{3472CC3D-14F3-49E6-B634-A752EC3A65B7}" destId="{C17B2634-EFBF-43F4-A5C3-4D503C56CD75}" srcOrd="0" destOrd="0" parTransId="{B268480A-1001-40FE-AE73-F89EB8441C12}" sibTransId="{7A7DB2E4-45E3-43B3-8580-3CD4F8DF696A}"/>
    <dgm:cxn modelId="{C81AB06E-87FB-4981-A060-A681EDDEBA53}" type="presOf" srcId="{857046EE-FF0C-4936-87BF-F8EE16635561}" destId="{DFC26BFC-72D4-44E0-B18B-2386F3831423}" srcOrd="1" destOrd="0" presId="urn:microsoft.com/office/officeart/2005/8/layout/process4"/>
    <dgm:cxn modelId="{E364ED73-DFE6-411D-AECC-7783CE9D6312}" type="presOf" srcId="{0C921471-FD59-4948-AF18-1E1993D14A1C}" destId="{98E1A8D5-11D4-4688-A33C-424C384B26DD}" srcOrd="0" destOrd="0" presId="urn:microsoft.com/office/officeart/2005/8/layout/process4"/>
    <dgm:cxn modelId="{0E3BBA57-3E1C-4F27-B7C4-E35A3DB3FF4C}" type="presOf" srcId="{857046EE-FF0C-4936-87BF-F8EE16635561}" destId="{0E7D3105-4BBC-46A8-A88F-5554F14D1EE0}" srcOrd="0" destOrd="0" presId="urn:microsoft.com/office/officeart/2005/8/layout/process4"/>
    <dgm:cxn modelId="{1286145A-734D-4C80-BA6B-589155D62800}" srcId="{857046EE-FF0C-4936-87BF-F8EE16635561}" destId="{0C921471-FD59-4948-AF18-1E1993D14A1C}" srcOrd="0" destOrd="0" parTransId="{B8D34B37-0B71-4FC8-BA10-D264B9A9C14D}" sibTransId="{1FB33CA7-6896-498A-854B-D9A795A12F37}"/>
    <dgm:cxn modelId="{1565C783-9747-4511-A43A-73EA727469E8}" type="presOf" srcId="{3472CC3D-14F3-49E6-B634-A752EC3A65B7}" destId="{73B490CD-575D-4636-A3E5-F3B1F6FF54EF}" srcOrd="0" destOrd="0" presId="urn:microsoft.com/office/officeart/2005/8/layout/process4"/>
    <dgm:cxn modelId="{4A6DC6AF-032E-4919-9E9F-9108167F9BB0}" type="presOf" srcId="{B1E8D652-81B2-4AE1-AC0E-216D4A057A41}" destId="{12EB173E-E43D-42C9-AF7E-CA317F3BCD0E}" srcOrd="0" destOrd="0" presId="urn:microsoft.com/office/officeart/2005/8/layout/process4"/>
    <dgm:cxn modelId="{47752F84-4CAC-4391-9B6E-98F7BCCB471E}" type="presParOf" srcId="{73B490CD-575D-4636-A3E5-F3B1F6FF54EF}" destId="{DF10669E-F761-4D63-A2C5-1E6E48DD399B}" srcOrd="0" destOrd="0" presId="urn:microsoft.com/office/officeart/2005/8/layout/process4"/>
    <dgm:cxn modelId="{C8E0DB6F-A55C-4688-9C5F-880C0811B23F}" type="presParOf" srcId="{DF10669E-F761-4D63-A2C5-1E6E48DD399B}" destId="{0E7D3105-4BBC-46A8-A88F-5554F14D1EE0}" srcOrd="0" destOrd="0" presId="urn:microsoft.com/office/officeart/2005/8/layout/process4"/>
    <dgm:cxn modelId="{A92BFB28-4A29-499A-92D3-E12C6EF42681}" type="presParOf" srcId="{DF10669E-F761-4D63-A2C5-1E6E48DD399B}" destId="{DFC26BFC-72D4-44E0-B18B-2386F3831423}" srcOrd="1" destOrd="0" presId="urn:microsoft.com/office/officeart/2005/8/layout/process4"/>
    <dgm:cxn modelId="{2BD55C5B-55D7-4A8B-9915-77D17B141962}" type="presParOf" srcId="{DF10669E-F761-4D63-A2C5-1E6E48DD399B}" destId="{654AAA40-DDDB-4671-87F2-8482DD41F37E}" srcOrd="2" destOrd="0" presId="urn:microsoft.com/office/officeart/2005/8/layout/process4"/>
    <dgm:cxn modelId="{7AD58650-EC36-417D-839C-7B5F50B6C75F}" type="presParOf" srcId="{654AAA40-DDDB-4671-87F2-8482DD41F37E}" destId="{98E1A8D5-11D4-4688-A33C-424C384B26DD}" srcOrd="0" destOrd="0" presId="urn:microsoft.com/office/officeart/2005/8/layout/process4"/>
    <dgm:cxn modelId="{9F77B11B-0C28-435D-97F2-72BABA749B91}" type="presParOf" srcId="{654AAA40-DDDB-4671-87F2-8482DD41F37E}" destId="{12EB173E-E43D-42C9-AF7E-CA317F3BCD0E}" srcOrd="1" destOrd="0" presId="urn:microsoft.com/office/officeart/2005/8/layout/process4"/>
    <dgm:cxn modelId="{5C81D1DA-AD4F-41EC-B10C-B8E5485CDCCA}" type="presParOf" srcId="{73B490CD-575D-4636-A3E5-F3B1F6FF54EF}" destId="{7E594E64-EA00-42AB-AA80-320286983967}" srcOrd="1" destOrd="0" presId="urn:microsoft.com/office/officeart/2005/8/layout/process4"/>
    <dgm:cxn modelId="{F46461E7-624C-41D0-A649-DFA5EF0DA749}" type="presParOf" srcId="{73B490CD-575D-4636-A3E5-F3B1F6FF54EF}" destId="{1B02367A-B20F-47F4-8362-83AA76DAFAC7}" srcOrd="2" destOrd="0" presId="urn:microsoft.com/office/officeart/2005/8/layout/process4"/>
    <dgm:cxn modelId="{5F7F05C0-5DA6-46DA-95A4-D4ED76E83D77}" type="presParOf" srcId="{1B02367A-B20F-47F4-8362-83AA76DAFAC7}" destId="{38FFDDB8-74A5-4BC8-81B7-DAD0DA956CE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FC029-24F7-4828-B9E4-1C4ABD60B754}">
      <dsp:nvSpPr>
        <dsp:cNvPr id="0" name=""/>
        <dsp:cNvSpPr/>
      </dsp:nvSpPr>
      <dsp:spPr>
        <a:xfrm>
          <a:off x="559800" y="702311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2013AD-1BBD-4B41-B862-7AF07BC63C2C}">
      <dsp:nvSpPr>
        <dsp:cNvPr id="0" name=""/>
        <dsp:cNvSpPr/>
      </dsp:nvSpPr>
      <dsp:spPr>
        <a:xfrm>
          <a:off x="559800" y="2341020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i,j,k are different from 1:</a:t>
          </a:r>
        </a:p>
      </dsp:txBody>
      <dsp:txXfrm>
        <a:off x="559800" y="2341020"/>
        <a:ext cx="4320000" cy="648000"/>
      </dsp:txXfrm>
    </dsp:sp>
    <dsp:sp modelId="{38EA9E35-626B-4A9A-A8B9-2C803FB02308}">
      <dsp:nvSpPr>
        <dsp:cNvPr id="0" name=""/>
        <dsp:cNvSpPr/>
      </dsp:nvSpPr>
      <dsp:spPr>
        <a:xfrm>
          <a:off x="559800" y="3047954"/>
          <a:ext cx="4320000" cy="601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 becomes j becomes k becomes i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looks like rotating between x, y, z</a:t>
          </a:r>
        </a:p>
      </dsp:txBody>
      <dsp:txXfrm>
        <a:off x="559800" y="3047954"/>
        <a:ext cx="4320000" cy="601071"/>
      </dsp:txXfrm>
    </dsp:sp>
    <dsp:sp modelId="{E6660002-A556-4311-820B-9F2FFE71C984}">
      <dsp:nvSpPr>
        <dsp:cNvPr id="0" name=""/>
        <dsp:cNvSpPr/>
      </dsp:nvSpPr>
      <dsp:spPr>
        <a:xfrm>
          <a:off x="5635800" y="702311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C74682-1595-4151-A8B9-FF64720956C5}">
      <dsp:nvSpPr>
        <dsp:cNvPr id="0" name=""/>
        <dsp:cNvSpPr/>
      </dsp:nvSpPr>
      <dsp:spPr>
        <a:xfrm>
          <a:off x="5635800" y="2341020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In a quaternion q=(w,x,y,z)</a:t>
          </a:r>
        </a:p>
      </dsp:txBody>
      <dsp:txXfrm>
        <a:off x="5635800" y="2341020"/>
        <a:ext cx="4320000" cy="648000"/>
      </dsp:txXfrm>
    </dsp:sp>
    <dsp:sp modelId="{03EB26AA-2BCA-409C-AD11-EFB26B59C75D}">
      <dsp:nvSpPr>
        <dsp:cNvPr id="0" name=""/>
        <dsp:cNvSpPr/>
      </dsp:nvSpPr>
      <dsp:spPr>
        <a:xfrm>
          <a:off x="5635800" y="3047954"/>
          <a:ext cx="4320000" cy="601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/>
            <a:t>w:</a:t>
          </a:r>
          <a:r>
            <a:rPr lang="en-US" sz="1700" kern="1200"/>
            <a:t> the scalar part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(x,y,z)</a:t>
          </a:r>
          <a:r>
            <a:rPr lang="pt-PT" sz="1700" kern="1200"/>
            <a:t>:</a:t>
          </a:r>
          <a:r>
            <a:rPr lang="en-US" sz="1700" kern="1200"/>
            <a:t> the vector part</a:t>
          </a:r>
        </a:p>
      </dsp:txBody>
      <dsp:txXfrm>
        <a:off x="5635800" y="3047954"/>
        <a:ext cx="4320000" cy="6010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C26BFC-72D4-44E0-B18B-2386F3831423}">
      <dsp:nvSpPr>
        <dsp:cNvPr id="0" name=""/>
        <dsp:cNvSpPr/>
      </dsp:nvSpPr>
      <dsp:spPr>
        <a:xfrm>
          <a:off x="0" y="3322370"/>
          <a:ext cx="6263640" cy="2179834"/>
        </a:xfrm>
        <a:prstGeom prst="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Assume that:</a:t>
          </a:r>
        </a:p>
      </dsp:txBody>
      <dsp:txXfrm>
        <a:off x="0" y="3322370"/>
        <a:ext cx="6263640" cy="1177110"/>
      </dsp:txXfrm>
    </dsp:sp>
    <dsp:sp modelId="{98E1A8D5-11D4-4688-A33C-424C384B26DD}">
      <dsp:nvSpPr>
        <dsp:cNvPr id="0" name=""/>
        <dsp:cNvSpPr/>
      </dsp:nvSpPr>
      <dsp:spPr>
        <a:xfrm>
          <a:off x="0" y="4455885"/>
          <a:ext cx="3131819" cy="1002724"/>
        </a:xfrm>
        <a:prstGeom prst="rect">
          <a:avLst/>
        </a:prstGeom>
        <a:solidFill>
          <a:schemeClr val="bg1">
            <a:lumMod val="65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1" kern="1200" dirty="0"/>
            <a:t>q</a:t>
          </a:r>
          <a:r>
            <a:rPr lang="en-US" sz="2400" i="0" kern="1200" dirty="0"/>
            <a:t> defines the entire rotation</a:t>
          </a:r>
          <a:endParaRPr lang="en-US" sz="2400" kern="1200" dirty="0"/>
        </a:p>
      </dsp:txBody>
      <dsp:txXfrm>
        <a:off x="0" y="4455885"/>
        <a:ext cx="3131819" cy="1002724"/>
      </dsp:txXfrm>
    </dsp:sp>
    <dsp:sp modelId="{12EB173E-E43D-42C9-AF7E-CA317F3BCD0E}">
      <dsp:nvSpPr>
        <dsp:cNvPr id="0" name=""/>
        <dsp:cNvSpPr/>
      </dsp:nvSpPr>
      <dsp:spPr>
        <a:xfrm>
          <a:off x="3131820" y="4455885"/>
          <a:ext cx="3131819" cy="1002724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 want to interpolate in </a:t>
          </a:r>
          <a:r>
            <a:rPr lang="en-US" sz="2400" i="1" kern="1200" dirty="0"/>
            <a:t>n</a:t>
          </a:r>
          <a:r>
            <a:rPr lang="en-US" sz="2400" kern="1200" dirty="0"/>
            <a:t> steps</a:t>
          </a:r>
        </a:p>
      </dsp:txBody>
      <dsp:txXfrm>
        <a:off x="3131820" y="4455885"/>
        <a:ext cx="3131819" cy="1002724"/>
      </dsp:txXfrm>
    </dsp:sp>
    <dsp:sp modelId="{38FFDDB8-74A5-4BC8-81B7-DAD0DA956CE5}">
      <dsp:nvSpPr>
        <dsp:cNvPr id="0" name=""/>
        <dsp:cNvSpPr/>
      </dsp:nvSpPr>
      <dsp:spPr>
        <a:xfrm rot="10800000">
          <a:off x="0" y="2482"/>
          <a:ext cx="6263640" cy="3352586"/>
        </a:xfrm>
        <a:prstGeom prst="upArrowCallou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Quaternions rotate on </a:t>
          </a:r>
          <a:r>
            <a:rPr lang="en-US" sz="4200" i="1" kern="1200" dirty="0"/>
            <a:t>great circles</a:t>
          </a:r>
          <a:endParaRPr lang="en-US" sz="4200" kern="1200" dirty="0"/>
        </a:p>
      </dsp:txBody>
      <dsp:txXfrm rot="10800000">
        <a:off x="0" y="2482"/>
        <a:ext cx="6263640" cy="2178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C79AC-81FF-4946-A279-8293BEF89968}" type="datetimeFigureOut">
              <a:rPr lang="pt-PT" smtClean="0"/>
              <a:t>01/10/2021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7844-5DF4-4518-9344-81B4ADA8676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9976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82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9532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03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71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3986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027EF-43C9-444E-A000-214ACFAB5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8436CC-B09F-4F8D-9E5E-04CD17652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D08F420-57EE-47DD-A74B-09E61E21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01/10/2021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FCA23DE-CA4C-437D-A880-02F42F55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3F44274-8502-4887-BB4B-DEBF6EA6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936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5D0E2E-470F-4F33-9F25-8DFE5D97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65C6A5-BF00-4DCC-B222-DF50049CC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3089B41-8D45-488E-9430-C9A695836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01/10/2021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D4F812F-5907-4AEC-8B1F-009A9FCF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2CA54F2-1A68-4C22-9DD4-72DB8179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9294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96854C-27FA-4152-B471-4C8F1F31A8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112505-5962-46C5-A9A0-1B8E2AF81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6C2C3C0-0EC9-4B40-A6A4-A7F8F37C1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01/10/2021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6EFA8AB-E0CE-4993-85A9-CCA43A18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4CCF47C-013A-4C32-BBE0-7020295E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0024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11906" y="35719"/>
            <a:ext cx="12180094" cy="1071563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857220" algn="l"/>
              </a:tabLst>
            </a:lvl1pPr>
          </a:lstStyle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11906" y="1098352"/>
            <a:ext cx="12180094" cy="5331023"/>
          </a:xfrm>
          <a:prstGeom prst="rect">
            <a:avLst/>
          </a:prstGeom>
        </p:spPr>
        <p:txBody>
          <a:bodyPr anchor="ctr"/>
          <a:lstStyle>
            <a:lvl1pPr marL="516538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116171" algn="l"/>
              </a:tabLst>
            </a:lvl1pPr>
            <a:lvl2pPr marL="766560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437629" algn="l"/>
              </a:tabLst>
            </a:lvl2pPr>
            <a:lvl3pPr marL="1007653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741227" algn="l"/>
              </a:tabLst>
            </a:lvl3pPr>
            <a:lvl4pPr marL="1248746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2053755" algn="l"/>
              </a:tabLst>
            </a:lvl4pPr>
            <a:lvl5pPr marL="1498769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2375212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750067" algn="l"/>
              </a:tabLst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348257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B9C90-20B9-42A1-A8C8-2DA36ABB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sto MT" panose="02040603050505030304" pitchFamily="18" charset="0"/>
              </a:defRPr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597CE9E-322F-4F1F-B38F-07D1547F2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2D9A034-F30F-4FD9-AA90-692338E0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01/10/2021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09D7552-FD1D-45A0-BB86-9FA1881C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E8EEBD8-4D1C-448C-A7A4-5B1E3CE9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292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64C74-BF9A-49D0-BA51-7063DFA8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8CABFF5-3B02-4927-815A-722DAC926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F70028-96D7-4EB5-A32A-71977A14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01/10/2021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5746C20-4AB5-49DE-97AF-72057666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5CF59F-2A4D-43C3-AF55-157DFD0E1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852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3A578-155B-4555-B203-04088D45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9215DA-2B9F-4BC7-BE56-BE24A1315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0F9BB28-FE55-4C03-B173-91052A08F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FFE721D-0089-47AB-8DA9-37A701A8D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01/10/2021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A3258D9-7803-444F-8908-E71FBE503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28C4B28-9ABB-41EE-B728-B0139491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9825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0B0FB-8DB4-44C5-BD83-F9578998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ACBAA49-97DB-421E-994B-F08D73707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016272B-25DA-40A1-9CB9-4BCAD463F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D8584DD-D695-491D-9C5E-54F3654CD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274099F-6A43-425D-A73C-F840DF9F2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9BFC09CB-942F-4F59-BAAD-21D0DB27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01/10/2021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7ADA6F1-7E50-44C8-A811-F2EFC2DF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B486289-A44A-40F0-8FC4-0C2BA3C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868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269DF-C690-4951-882B-AECD907F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E7B543C-9E14-453D-810C-CE9B8796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01/10/2021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335C5D0-D25B-44D2-B581-D9FC3CE7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C19B44-452C-44D0-9055-96AD4018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889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9CAE428-3DA9-4F9F-BF13-EDF63B2F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01/10/2021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1D662473-864D-4088-95EF-91916768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0809100-5C84-44BF-BAD2-A92FE78C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534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A4AFD-A37E-4198-8791-D1832F06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235925-8660-4131-89A6-B1C516191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C51F16-0976-4E78-9677-12E8DABC7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63E6305-B5F6-41E0-998E-29BC6727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01/10/2021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3F7EC67-A136-45A9-A176-0C0A203B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0AA28BE-0A9B-4F81-89B9-391C1D30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78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411A6-9AF2-4726-8B89-906B4055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EF5CF181-CF49-4785-B441-D70CFE482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CDC0E0F-6A56-4FF7-90DA-EF8444765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8B972CE-3F17-41D7-B0CD-1A90247B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01/10/2021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F54CB34-0072-4936-9FF4-43A658BA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C7C89AE-657B-4E32-AE68-E5DC92C4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902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7DCBA35-8C80-470C-82A1-4BA337AF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C3341BF-513D-4119-BA3B-1AFD42751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E545305B-3D13-4B5A-8D72-6CF1722C1D4E}"/>
              </a:ext>
            </a:extLst>
          </p:cNvPr>
          <p:cNvPicPr>
            <a:picLocks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830915D2-3B71-4FC6-97DC-3C1779CAA18F}"/>
              </a:ext>
            </a:extLst>
          </p:cNvPr>
          <p:cNvSpPr/>
          <p:nvPr userDrawn="1"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7183EBA5-FB24-4E87-8464-6202E91B33BF}"/>
              </a:ext>
            </a:extLst>
          </p:cNvPr>
          <p:cNvSpPr txBox="1">
            <a:spLocks/>
          </p:cNvSpPr>
          <p:nvPr userDrawn="1"/>
        </p:nvSpPr>
        <p:spPr>
          <a:xfrm>
            <a:off x="5935699" y="6571446"/>
            <a:ext cx="320601" cy="30066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lnSpc>
                <a:spcPts val="1900"/>
              </a:lnSpc>
              <a:tabLst>
                <a:tab pos="1066800" algn="l"/>
              </a:tabLst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z="1200" smtClean="0"/>
              <a:pPr/>
              <a:t>‹nº›</a:t>
            </a:fld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8482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sto MT" panose="02040603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4v"/><Relationship Id="rId1" Type="http://schemas.microsoft.com/office/2007/relationships/media" Target="../media/media3.m4v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9CD96-C14B-44A5-91B1-55D9A49921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03: </a:t>
            </a:r>
            <a:r>
              <a:rPr lang="pt-PT" dirty="0" err="1"/>
              <a:t>Quaternions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840BA7-A451-4F23-B148-43665CC7B9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Dr. </a:t>
            </a:r>
            <a:r>
              <a:rPr lang="pt-PT"/>
              <a:t>Hamish Carr &amp; Dr</a:t>
            </a:r>
            <a:r>
              <a:rPr lang="pt-PT" dirty="0"/>
              <a:t>. Rafael Kuffner dos Anjos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50373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Spatial Interpretation</a:t>
            </a:r>
          </a:p>
        </p:txBody>
      </p:sp>
      <p:sp>
        <p:nvSpPr>
          <p:cNvPr id="105" name="Shape 105"/>
          <p:cNvSpPr/>
          <p:nvPr/>
        </p:nvSpPr>
        <p:spPr>
          <a:xfrm>
            <a:off x="1624102" y="1848445"/>
            <a:ext cx="4259462" cy="541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>
            <a:spAutoFit/>
          </a:bodyPr>
          <a:lstStyle/>
          <a:p>
            <a:pPr>
              <a:lnSpc>
                <a:spcPts val="3867"/>
              </a:lnSpc>
              <a:tabLst>
                <a:tab pos="750067" algn="l"/>
              </a:tabLst>
              <a:defRPr sz="4600">
                <a:latin typeface="+mn-lt"/>
                <a:ea typeface="+mn-ea"/>
                <a:cs typeface="+mn-cs"/>
                <a:sym typeface="Palatino"/>
              </a:defRPr>
            </a:pPr>
            <a:r>
              <a:rPr sz="3234"/>
              <a:t>Treat as </a:t>
            </a:r>
            <a:r>
              <a:rPr sz="3234" i="1"/>
              <a:t>points</a:t>
            </a:r>
            <a:r>
              <a:rPr sz="3234"/>
              <a:t> in 2D:</a:t>
            </a:r>
          </a:p>
        </p:txBody>
      </p:sp>
      <p:pic>
        <p:nvPicPr>
          <p:cNvPr id="106" name="rbap = (a,b)θImaginaryRealO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250282"/>
            <a:ext cx="5179219" cy="3407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387" y="2745015"/>
            <a:ext cx="3518132" cy="331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62064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Spatial Addition</a:t>
            </a:r>
          </a:p>
        </p:txBody>
      </p:sp>
      <p:sp>
        <p:nvSpPr>
          <p:cNvPr id="110" name="Shape 110"/>
          <p:cNvSpPr/>
          <p:nvPr/>
        </p:nvSpPr>
        <p:spPr>
          <a:xfrm>
            <a:off x="1624102" y="1848445"/>
            <a:ext cx="4259462" cy="695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>
            <a:spAutoFit/>
          </a:bodyPr>
          <a:lstStyle>
            <a:lvl1pPr>
              <a:lnSpc>
                <a:spcPts val="5500"/>
              </a:lnSpc>
              <a:tabLst>
                <a:tab pos="1066800" algn="l"/>
              </a:tabLst>
              <a:defRPr sz="46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sz="3234"/>
              <a:t>Complex Addition:</a:t>
            </a:r>
          </a:p>
        </p:txBody>
      </p:sp>
      <p:sp>
        <p:nvSpPr>
          <p:cNvPr id="111" name="Shape 111"/>
          <p:cNvSpPr/>
          <p:nvPr/>
        </p:nvSpPr>
        <p:spPr>
          <a:xfrm>
            <a:off x="1944141" y="5063133"/>
            <a:ext cx="4259462" cy="1041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>
            <a:spAutoFit/>
          </a:bodyPr>
          <a:lstStyle/>
          <a:p>
            <a:pPr>
              <a:lnSpc>
                <a:spcPts val="3867"/>
              </a:lnSpc>
              <a:tabLst>
                <a:tab pos="750067" algn="l"/>
              </a:tabLst>
              <a:defRPr sz="4600">
                <a:latin typeface="+mn-lt"/>
                <a:ea typeface="+mn-ea"/>
                <a:cs typeface="+mn-cs"/>
                <a:sym typeface="Palatino"/>
              </a:defRPr>
            </a:pPr>
            <a:r>
              <a:rPr sz="3234" i="1"/>
              <a:t>Is</a:t>
            </a:r>
            <a:r>
              <a:rPr sz="3234"/>
              <a:t> translation!</a:t>
            </a:r>
          </a:p>
          <a:p>
            <a:pPr>
              <a:lnSpc>
                <a:spcPts val="3867"/>
              </a:lnSpc>
              <a:tabLst>
                <a:tab pos="750067" algn="l"/>
              </a:tabLst>
              <a:defRPr sz="4600">
                <a:latin typeface="+mn-lt"/>
                <a:ea typeface="+mn-ea"/>
                <a:cs typeface="+mn-cs"/>
                <a:sym typeface="Palatino"/>
              </a:defRPr>
            </a:pPr>
            <a:r>
              <a:rPr sz="3234"/>
              <a:t>(or vector addition)</a:t>
            </a:r>
          </a:p>
        </p:txBody>
      </p:sp>
      <p:pic>
        <p:nvPicPr>
          <p:cNvPr id="113" name=")(2b,2a=2p)(1b,1a=1p)(3b,3a=3pImaginaryRealO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219" y="2071688"/>
            <a:ext cx="3768328" cy="3402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774" y="2551290"/>
            <a:ext cx="5464195" cy="24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11237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olar Multiplication"/>
          <p:cNvSpPr txBox="1">
            <a:spLocks noGrp="1"/>
          </p:cNvSpPr>
          <p:nvPr>
            <p:ph type="title"/>
          </p:nvPr>
        </p:nvSpPr>
        <p:spPr>
          <a:xfrm>
            <a:off x="2416969" y="-116086"/>
            <a:ext cx="7358063" cy="1053703"/>
          </a:xfrm>
          <a:prstGeom prst="rect">
            <a:avLst/>
          </a:prstGeom>
        </p:spPr>
        <p:txBody>
          <a:bodyPr/>
          <a:lstStyle/>
          <a:p>
            <a:r>
              <a:t>Polar Multiplication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204" y="937617"/>
            <a:ext cx="5837593" cy="21929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969" y="3343303"/>
            <a:ext cx="5867960" cy="9394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203" y="4495520"/>
            <a:ext cx="3082956" cy="141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5504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olar Multiplication"/>
          <p:cNvSpPr txBox="1">
            <a:spLocks noGrp="1"/>
          </p:cNvSpPr>
          <p:nvPr>
            <p:ph type="title"/>
          </p:nvPr>
        </p:nvSpPr>
        <p:spPr>
          <a:xfrm>
            <a:off x="2416969" y="-116086"/>
            <a:ext cx="7358063" cy="1053703"/>
          </a:xfrm>
          <a:prstGeom prst="rect">
            <a:avLst/>
          </a:prstGeom>
        </p:spPr>
        <p:txBody>
          <a:bodyPr/>
          <a:lstStyle/>
          <a:p>
            <a:r>
              <a:t>Polar Multiplication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969" y="928688"/>
            <a:ext cx="7587377" cy="499169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9694D6B-5D68-4D52-A469-3F0F48F32DAC}"/>
              </a:ext>
            </a:extLst>
          </p:cNvPr>
          <p:cNvSpPr/>
          <p:nvPr/>
        </p:nvSpPr>
        <p:spPr>
          <a:xfrm>
            <a:off x="6432550" y="3292474"/>
            <a:ext cx="85724" cy="174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29745BEE-5AAF-4C79-9D69-C481818F5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25" t="10176" r="65417" b="81465"/>
          <a:stretch/>
        </p:blipFill>
        <p:spPr>
          <a:xfrm>
            <a:off x="6432550" y="3327399"/>
            <a:ext cx="104727" cy="15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2019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What about Theta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about Theta?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513" y="941361"/>
            <a:ext cx="5539903" cy="54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3020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tabLst>
                <a:tab pos="1219200" algn="l"/>
              </a:tabLst>
            </a:lvl1pPr>
          </a:lstStyle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Geometric Interpretation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idx="1"/>
          </p:nvPr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Multiplication gives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Scaling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Rotation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Based on polar notation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asted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403377"/>
            <a:ext cx="6019331" cy="4048000"/>
          </a:xfrm>
          <a:prstGeom prst="rect">
            <a:avLst/>
          </a:prstGeom>
          <a:effectLst/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710F64EE-2A39-48BF-BFD9-6EDF1B84335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621468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Extending to 3-D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1532930" y="1098352"/>
            <a:ext cx="9135070" cy="2848570"/>
          </a:xfrm>
          <a:prstGeom prst="rect">
            <a:avLst/>
          </a:prstGeom>
        </p:spPr>
        <p:txBody>
          <a:bodyPr/>
          <a:lstStyle/>
          <a:p>
            <a:r>
              <a:t>We’ll look at complex conjugates:</a:t>
            </a:r>
          </a:p>
          <a:p>
            <a:endParaRPr/>
          </a:p>
          <a:p>
            <a:r>
              <a:t>Does this work for 3 coordinates?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249" y="1874945"/>
            <a:ext cx="5084885" cy="12256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041" y="3712580"/>
            <a:ext cx="9681717" cy="200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9017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The Fourth Coordinate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xfrm>
            <a:off x="1532930" y="1098352"/>
            <a:ext cx="9135070" cy="5509617"/>
          </a:xfrm>
          <a:prstGeom prst="rect">
            <a:avLst/>
          </a:prstGeom>
        </p:spPr>
        <p:txBody>
          <a:bodyPr/>
          <a:lstStyle/>
          <a:p>
            <a:r>
              <a:rPr dirty="0"/>
              <a:t>We need bcij and bcji to cancel out</a:t>
            </a:r>
          </a:p>
          <a:p>
            <a:r>
              <a:rPr dirty="0"/>
              <a:t>So we add a fourth coordinate:</a:t>
            </a:r>
          </a:p>
          <a:p>
            <a:endParaRPr dirty="0"/>
          </a:p>
          <a:p>
            <a:endParaRPr dirty="0"/>
          </a:p>
          <a:p>
            <a:r>
              <a:rPr dirty="0"/>
              <a:t>And get </a:t>
            </a:r>
            <a:r>
              <a:rPr i="1" dirty="0"/>
              <a:t>quaternions</a:t>
            </a:r>
            <a:r>
              <a:rPr dirty="0"/>
              <a:t> with four coordinates:</a:t>
            </a:r>
          </a:p>
          <a:p>
            <a:pPr lvl="1"/>
            <a:r>
              <a:rPr dirty="0"/>
              <a:t>a + bi + cj + dk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30" y="3046607"/>
            <a:ext cx="9003456" cy="151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232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With Quaternions</a:t>
            </a:r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xfrm>
            <a:off x="1532930" y="5357812"/>
            <a:ext cx="9135070" cy="1071563"/>
          </a:xfrm>
          <a:prstGeom prst="rect">
            <a:avLst/>
          </a:prstGeom>
        </p:spPr>
        <p:txBody>
          <a:bodyPr/>
          <a:lstStyle>
            <a:lvl1pPr>
              <a:tabLst>
                <a:tab pos="1587500" algn="l"/>
              </a:tabLst>
            </a:lvl1pPr>
          </a:lstStyle>
          <a:p>
            <a:r>
              <a:t>Now it all works!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905" y="1531658"/>
            <a:ext cx="9477119" cy="399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45823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Quaternion Operations</a:t>
            </a:r>
          </a:p>
        </p:txBody>
      </p:sp>
      <p:sp>
        <p:nvSpPr>
          <p:cNvPr id="135" name="Shape 135"/>
          <p:cNvSpPr/>
          <p:nvPr/>
        </p:nvSpPr>
        <p:spPr>
          <a:xfrm>
            <a:off x="1672324" y="1598414"/>
            <a:ext cx="1719959" cy="695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lnSpc>
                <a:spcPts val="5500"/>
              </a:lnSpc>
              <a:tabLst>
                <a:tab pos="1066800" algn="l"/>
              </a:tabLst>
              <a:defRPr sz="46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sz="3234"/>
              <a:t>Addition:</a:t>
            </a:r>
          </a:p>
        </p:txBody>
      </p:sp>
      <p:sp>
        <p:nvSpPr>
          <p:cNvPr id="136" name="Shape 136"/>
          <p:cNvSpPr/>
          <p:nvPr/>
        </p:nvSpPr>
        <p:spPr>
          <a:xfrm>
            <a:off x="1672324" y="3647777"/>
            <a:ext cx="2937868" cy="695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>
            <a:spAutoFit/>
          </a:bodyPr>
          <a:lstStyle>
            <a:lvl1pPr algn="l">
              <a:lnSpc>
                <a:spcPts val="5500"/>
              </a:lnSpc>
              <a:tabLst>
                <a:tab pos="1066800" algn="l"/>
                <a:tab pos="4216400" algn="l"/>
              </a:tabLst>
              <a:defRPr sz="46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sz="3234"/>
              <a:t>Multiplication: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68" y="2214563"/>
            <a:ext cx="8346132" cy="12456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980" y="4263926"/>
            <a:ext cx="6827112" cy="219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24292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Calendar on table">
            <a:extLst>
              <a:ext uri="{FF2B5EF4-FFF2-40B4-BE49-F238E27FC236}">
                <a16:creationId xmlns:a16="http://schemas.microsoft.com/office/drawing/2014/main" id="{2E20270C-15B6-4407-B659-784301DFE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17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B996A1-4CA2-4F40-B93E-84098E200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pt-PT" sz="2800"/>
              <a:t>Agenda</a:t>
            </a: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90ABC29-C227-4292-9083-B533DC345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pt-PT" sz="1700"/>
              <a:t>Shortcomings of other rotation methods</a:t>
            </a:r>
          </a:p>
          <a:p>
            <a:r>
              <a:rPr lang="pt-PT" sz="1700"/>
              <a:t>Quaternion operations</a:t>
            </a:r>
          </a:p>
          <a:p>
            <a:r>
              <a:rPr lang="pt-PT" sz="1700"/>
              <a:t>Rotations with quaternions</a:t>
            </a:r>
          </a:p>
          <a:p>
            <a:endParaRPr lang="pt-PT" sz="1700"/>
          </a:p>
        </p:txBody>
      </p:sp>
      <p:pic>
        <p:nvPicPr>
          <p:cNvPr id="74" name="Leeds_logo_new.png">
            <a:extLst>
              <a:ext uri="{FF2B5EF4-FFF2-40B4-BE49-F238E27FC236}">
                <a16:creationId xmlns:a16="http://schemas.microsoft.com/office/drawing/2014/main" id="{A6482EE7-A0ED-48F1-8657-B12EF07702A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3">
            <a:extLst>
              <a:ext uri="{FF2B5EF4-FFF2-40B4-BE49-F238E27FC236}">
                <a16:creationId xmlns:a16="http://schemas.microsoft.com/office/drawing/2014/main" id="{A3151D7F-FB13-40FE-BF08-51BF6561E7AC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637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4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tabLst>
                <a:tab pos="1219200" algn="l"/>
              </a:tabLst>
            </a:lvl1pPr>
          </a:lstStyle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Geometric Interpretation</a:t>
            </a:r>
          </a:p>
        </p:txBody>
      </p:sp>
      <p:graphicFrame>
        <p:nvGraphicFramePr>
          <p:cNvPr id="141" name="Shape 139">
            <a:extLst>
              <a:ext uri="{FF2B5EF4-FFF2-40B4-BE49-F238E27FC236}">
                <a16:creationId xmlns:a16="http://schemas.microsoft.com/office/drawing/2014/main" id="{D5397A59-4031-4FDF-AFD1-C2FE4D0C86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3999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Leeds_logo_new.png">
            <a:extLst>
              <a:ext uri="{FF2B5EF4-FFF2-40B4-BE49-F238E27FC236}">
                <a16:creationId xmlns:a16="http://schemas.microsoft.com/office/drawing/2014/main" id="{1708CF17-8449-474B-86B2-3B9EF0F33B7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3">
            <a:extLst>
              <a:ext uri="{FF2B5EF4-FFF2-40B4-BE49-F238E27FC236}">
                <a16:creationId xmlns:a16="http://schemas.microsoft.com/office/drawing/2014/main" id="{D65BC3FC-EEEB-4D07-A106-0266E084796E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11875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Notation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Scalar s:</a:t>
            </a:r>
          </a:p>
          <a:p>
            <a:endParaRPr/>
          </a:p>
          <a:p>
            <a:r>
              <a:t>Vector v:</a:t>
            </a:r>
          </a:p>
          <a:p>
            <a:endParaRPr/>
          </a:p>
          <a:p>
            <a:r>
              <a:t>Quaternion q: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68" y="1992040"/>
            <a:ext cx="2551587" cy="389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89633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Properties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Scalar multiplication:</a:t>
            </a:r>
          </a:p>
          <a:p>
            <a:endParaRPr/>
          </a:p>
          <a:p>
            <a:r>
              <a:t>Associativity &amp; Distributivity:</a:t>
            </a:r>
          </a:p>
          <a:p>
            <a:endParaRPr/>
          </a:p>
          <a:p>
            <a:r>
              <a:t>Anti-commutativity: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749" y="2169914"/>
            <a:ext cx="2754376" cy="13465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046" y="3912033"/>
            <a:ext cx="2975171" cy="942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537" y="4953275"/>
            <a:ext cx="2543061" cy="59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28501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Conjugation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788" y="1607343"/>
            <a:ext cx="6761353" cy="278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55840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Vector Multiplication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67" y="1107282"/>
            <a:ext cx="7920795" cy="531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49025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More Multiplication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67" y="2186909"/>
            <a:ext cx="8566596" cy="257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21374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Norm &amp; Inverse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138" y="1107282"/>
            <a:ext cx="4388653" cy="471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350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xfrm>
            <a:off x="645859" y="640081"/>
            <a:ext cx="3494341" cy="37934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>
              <a:tabLst>
                <a:tab pos="1219200" algn="l"/>
              </a:tabLst>
            </a:lvl1pPr>
          </a:lstStyle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Action of a Quaternion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1" name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735" y="1819279"/>
            <a:ext cx="5934456" cy="3219441"/>
          </a:xfrm>
          <a:prstGeom prst="rect">
            <a:avLst/>
          </a:prstGeom>
          <a:effectLst/>
        </p:spPr>
      </p:pic>
      <p:pic>
        <p:nvPicPr>
          <p:cNvPr id="6" name="Leeds_logo_new.png">
            <a:extLst>
              <a:ext uri="{FF2B5EF4-FFF2-40B4-BE49-F238E27FC236}">
                <a16:creationId xmlns:a16="http://schemas.microsoft.com/office/drawing/2014/main" id="{C8328BC6-A3B5-423B-940D-74EFFF6B8C6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41419817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0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169988"/>
            <a:ext cx="7315200" cy="2625725"/>
          </a:xfrm>
          <a:prstGeom prst="rect">
            <a:avLst/>
          </a:prstGeom>
        </p:spPr>
      </p:pic>
      <p:pic>
        <p:nvPicPr>
          <p:cNvPr id="131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851275"/>
            <a:ext cx="7315200" cy="1833563"/>
          </a:xfrm>
          <a:prstGeom prst="rect">
            <a:avLst/>
          </a:prstGeom>
        </p:spPr>
      </p:pic>
      <p:sp>
        <p:nvSpPr>
          <p:cNvPr id="129" name="Lemma 1"/>
          <p:cNvSpPr txBox="1"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Lemma 1</a:t>
            </a: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2D948437-6768-42EB-BE6B-6B87DDAF4BB1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04542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Lemma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Lemma 2</a:t>
            </a:r>
          </a:p>
        </p:txBody>
      </p:sp>
      <p:sp>
        <p:nvSpPr>
          <p:cNvPr id="134" name="For any s≠0, q and sq have the same action…"/>
          <p:cNvSpPr txBox="1">
            <a:spLocks noGrp="1"/>
          </p:cNvSpPr>
          <p:nvPr>
            <p:ph type="body" idx="1"/>
          </p:nvPr>
        </p:nvSpPr>
        <p:spPr>
          <a:xfrm>
            <a:off x="1604367" y="1254642"/>
            <a:ext cx="9536906" cy="4647881"/>
          </a:xfrm>
          <a:prstGeom prst="rect">
            <a:avLst/>
          </a:prstGeom>
        </p:spPr>
        <p:txBody>
          <a:bodyPr/>
          <a:lstStyle/>
          <a:p>
            <a:r>
              <a:rPr dirty="0"/>
              <a:t>For any </a:t>
            </a:r>
            <a:r>
              <a:rPr i="1" dirty="0"/>
              <a:t>s≠0</a:t>
            </a:r>
            <a:r>
              <a:rPr dirty="0"/>
              <a:t>, </a:t>
            </a:r>
            <a:r>
              <a:rPr i="1" dirty="0"/>
              <a:t>q</a:t>
            </a:r>
            <a:r>
              <a:rPr dirty="0"/>
              <a:t> and </a:t>
            </a:r>
            <a:r>
              <a:rPr i="1" dirty="0"/>
              <a:t>sq</a:t>
            </a:r>
            <a:r>
              <a:rPr dirty="0"/>
              <a:t> have the same action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endParaRPr lang="pt-PT" dirty="0"/>
          </a:p>
          <a:p>
            <a:r>
              <a:rPr dirty="0"/>
              <a:t>I.e. </a:t>
            </a:r>
            <a:r>
              <a:rPr i="1" dirty="0"/>
              <a:t>quaternions</a:t>
            </a:r>
            <a:r>
              <a:rPr dirty="0"/>
              <a:t> are </a:t>
            </a:r>
            <a:r>
              <a:rPr i="1" dirty="0"/>
              <a:t>homogeneous</a:t>
            </a:r>
            <a:r>
              <a:rPr dirty="0"/>
              <a:t> in nature</a:t>
            </a:r>
          </a:p>
        </p:txBody>
      </p:sp>
      <p:pic>
        <p:nvPicPr>
          <p:cNvPr id="135" name="pasted21.pdf" descr="pasted2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422" y="2625328"/>
            <a:ext cx="2402086" cy="22991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3620818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tabLst>
                <a:tab pos="1219200" algn="l"/>
              </a:tabLst>
            </a:lvl1pPr>
          </a:lstStyle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Euler Angles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Euler angles: rotate around global x, y, z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But we get </a:t>
            </a:r>
            <a:r>
              <a:rPr lang="en-US" sz="2000" i="1">
                <a:latin typeface="+mn-lt"/>
                <a:ea typeface="+mn-ea"/>
              </a:rPr>
              <a:t>gimbal lock:</a:t>
            </a:r>
            <a:r>
              <a:rPr lang="en-US" sz="2000">
                <a:latin typeface="+mn-lt"/>
                <a:ea typeface="+mn-ea"/>
              </a:rPr>
              <a:t> ambiguous roll &amp; yaw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interpolation becomes degenerate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EulerAngl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5743" y="807593"/>
            <a:ext cx="5239568" cy="5239568"/>
          </a:xfrm>
          <a:prstGeom prst="rect">
            <a:avLst/>
          </a:prstGeom>
          <a:effectLst/>
        </p:spPr>
      </p:pic>
      <p:pic>
        <p:nvPicPr>
          <p:cNvPr id="9" name="Leeds_logo_new.png">
            <a:extLst>
              <a:ext uri="{FF2B5EF4-FFF2-40B4-BE49-F238E27FC236}">
                <a16:creationId xmlns:a16="http://schemas.microsoft.com/office/drawing/2014/main" id="{9B70A1EF-ABC2-4D25-A4CB-0952CA6E0FC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3551757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" name="Lemma 3"/>
          <p:cNvSpPr txBox="1">
            <a:spLocks noGrp="1"/>
          </p:cNvSpPr>
          <p:nvPr>
            <p:ph type="title"/>
          </p:nvPr>
        </p:nvSpPr>
        <p:spPr>
          <a:xfrm>
            <a:off x="1524000" y="4063296"/>
            <a:ext cx="9144000" cy="1152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Lemma 3</a:t>
            </a:r>
          </a:p>
        </p:txBody>
      </p:sp>
      <p:sp>
        <p:nvSpPr>
          <p:cNvPr id="138" name="Assume q is a unit quaternion.  It’s action on a scalar is:"/>
          <p:cNvSpPr txBox="1">
            <a:spLocks noGrp="1"/>
          </p:cNvSpPr>
          <p:nvPr>
            <p:ph type="body" sz="quarter" idx="1"/>
          </p:nvPr>
        </p:nvSpPr>
        <p:spPr>
          <a:xfrm>
            <a:off x="1524000" y="5329534"/>
            <a:ext cx="9144000" cy="646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Assume </a:t>
            </a:r>
            <a:r>
              <a:rPr lang="en-US" sz="24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 unit quaternion.  It’s action on a scalar is:</a:t>
            </a:r>
          </a:p>
        </p:txBody>
      </p:sp>
      <p:pic>
        <p:nvPicPr>
          <p:cNvPr id="139" name="pasted22.pdf" descr="pasted22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596" y="1672075"/>
            <a:ext cx="3217333" cy="156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7177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8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4" name="pasted25.pdf" descr="pasted25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79563"/>
            <a:ext cx="7315200" cy="1387475"/>
          </a:xfrm>
          <a:prstGeom prst="rect">
            <a:avLst/>
          </a:prstGeom>
        </p:spPr>
      </p:pic>
      <p:pic>
        <p:nvPicPr>
          <p:cNvPr id="142" name="pasted23.pdf" descr="pasted23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016250"/>
            <a:ext cx="3692525" cy="2259013"/>
          </a:xfrm>
          <a:prstGeom prst="rect">
            <a:avLst/>
          </a:prstGeom>
        </p:spPr>
      </p:pic>
      <p:pic>
        <p:nvPicPr>
          <p:cNvPr id="143" name="pasted24.pdf" descr="pasted24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338" y="3016250"/>
            <a:ext cx="3571875" cy="2259013"/>
          </a:xfrm>
          <a:prstGeom prst="rect">
            <a:avLst/>
          </a:prstGeom>
        </p:spPr>
      </p:pic>
      <p:sp>
        <p:nvSpPr>
          <p:cNvPr id="141" name="Lemma 4"/>
          <p:cNvSpPr txBox="1"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Lemma 4</a:t>
            </a:r>
          </a:p>
        </p:txBody>
      </p:sp>
      <p:sp>
        <p:nvSpPr>
          <p:cNvPr id="13" name="Shape 3">
            <a:extLst>
              <a:ext uri="{FF2B5EF4-FFF2-40B4-BE49-F238E27FC236}">
                <a16:creationId xmlns:a16="http://schemas.microsoft.com/office/drawing/2014/main" id="{2678AEDD-F109-4965-9D68-98D4D793FE8E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31286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Lemma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PT"/>
              <a:t>Lemma 5</a:t>
            </a:r>
          </a:p>
        </p:txBody>
      </p:sp>
      <p:pic>
        <p:nvPicPr>
          <p:cNvPr id="147" name="pasted26.pdf" descr="pasted2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7" y="1178719"/>
            <a:ext cx="7259836" cy="2743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asted27.pdf" descr="pasted2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805" y="4000500"/>
            <a:ext cx="2768203" cy="2139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asted28.pdf" descr="pasted28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461" y="4027289"/>
            <a:ext cx="4709872" cy="23663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4809141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heorem"/>
          <p:cNvSpPr txBox="1"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Theorem</a:t>
            </a:r>
          </a:p>
        </p:txBody>
      </p:sp>
      <p:pic>
        <p:nvPicPr>
          <p:cNvPr id="153" name="pasted.pdf" descr="pasted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06787"/>
            <a:ext cx="7188199" cy="424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8879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inding a Ba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Finding a Basis</a:t>
            </a:r>
          </a:p>
        </p:txBody>
      </p:sp>
      <p:pic>
        <p:nvPicPr>
          <p:cNvPr id="156" name="pasted.pdf" descr="pasted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805" y="3393281"/>
            <a:ext cx="4119555" cy="2908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asted1.pdf" descr="pasted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079" y="1272650"/>
            <a:ext cx="8455844" cy="20627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833756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Action on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40080" y="2074363"/>
                <a:ext cx="2752354" cy="2709275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74625" cmpd="thinThick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6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Action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60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sz="2600" b="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26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 </a:t>
                </a:r>
              </a:p>
            </p:txBody>
          </p:sp>
        </mc:Choice>
        <mc:Fallback xmlns="">
          <p:sp>
            <p:nvSpPr>
              <p:cNvPr id="159" name="Action on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0080" y="2074363"/>
                <a:ext cx="2752354" cy="270927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74625" cmpd="thinThick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0" name="pasted2.pdf" descr="pasted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434" y="1011901"/>
            <a:ext cx="8669289" cy="442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457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Action on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40080" y="2074363"/>
                <a:ext cx="2752354" cy="2709275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74625" cmpd="thinThick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26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Action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60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lang="en-US" sz="2600" b="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6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 </a:t>
                </a:r>
              </a:p>
            </p:txBody>
          </p:sp>
        </mc:Choice>
        <mc:Fallback xmlns="">
          <p:sp>
            <p:nvSpPr>
              <p:cNvPr id="165" name="Action on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0080" y="2074363"/>
                <a:ext cx="2752354" cy="270927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74625" cmpd="thinThick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4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843" y="777620"/>
            <a:ext cx="8837934" cy="530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5328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Interpre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PT"/>
              <a:t>Interpretation</a:t>
            </a:r>
          </a:p>
        </p:txBody>
      </p:sp>
      <p:pic>
        <p:nvPicPr>
          <p:cNvPr id="169" name="pasted6.pdf" descr="pasted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422" y="2160984"/>
            <a:ext cx="3821906" cy="1590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asted7.pdf" descr="pasted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766" y="1714500"/>
            <a:ext cx="3819922" cy="312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asted8.pdf" descr="pasted8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696" y="3929063"/>
            <a:ext cx="3762044" cy="312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asted9.pdf" descr="pasted9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985" y="4402336"/>
            <a:ext cx="3956558" cy="1589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asted1.pdf" descr="pasted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329" y="1678781"/>
            <a:ext cx="4119555" cy="34753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199955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62245F03-66D5-45EC-A0B5-90E656B11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Action in General"/>
          <p:cNvSpPr txBox="1">
            <a:spLocks noGrp="1"/>
          </p:cNvSpPr>
          <p:nvPr>
            <p:ph type="title"/>
          </p:nvPr>
        </p:nvSpPr>
        <p:spPr>
          <a:xfrm>
            <a:off x="1524000" y="4063296"/>
            <a:ext cx="9144000" cy="1152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latin typeface="+mj-lt"/>
              </a:rPr>
              <a:t>Action in General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EB2DCC78-9962-49FE-9691-A391B5AA8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"/>
            <a:ext cx="9379191" cy="3962402"/>
          </a:xfrm>
          <a:custGeom>
            <a:avLst/>
            <a:gdLst>
              <a:gd name="connsiteX0" fmla="*/ 9379192 w 9379192"/>
              <a:gd name="connsiteY0" fmla="*/ 3752527 h 3752527"/>
              <a:gd name="connsiteX1" fmla="*/ 3293459 w 9379192"/>
              <a:gd name="connsiteY1" fmla="*/ 3752527 h 3752527"/>
              <a:gd name="connsiteX2" fmla="*/ 3297156 w 9379192"/>
              <a:gd name="connsiteY2" fmla="*/ 3752055 h 3752527"/>
              <a:gd name="connsiteX3" fmla="*/ 3642095 w 9379192"/>
              <a:gd name="connsiteY3" fmla="*/ 3690141 h 3752527"/>
              <a:gd name="connsiteX4" fmla="*/ 2307659 w 9379192"/>
              <a:gd name="connsiteY4" fmla="*/ 3500267 h 3752527"/>
              <a:gd name="connsiteX5" fmla="*/ 2383194 w 9379192"/>
              <a:gd name="connsiteY5" fmla="*/ 3475501 h 3752527"/>
              <a:gd name="connsiteX6" fmla="*/ 2237161 w 9379192"/>
              <a:gd name="connsiteY6" fmla="*/ 3376437 h 3752527"/>
              <a:gd name="connsiteX7" fmla="*/ 1637924 w 9379192"/>
              <a:gd name="connsiteY7" fmla="*/ 3219585 h 3752527"/>
              <a:gd name="connsiteX8" fmla="*/ 2383194 w 9379192"/>
              <a:gd name="connsiteY8" fmla="*/ 2955415 h 3752527"/>
              <a:gd name="connsiteX9" fmla="*/ 1542249 w 9379192"/>
              <a:gd name="connsiteY9" fmla="*/ 2596307 h 3752527"/>
              <a:gd name="connsiteX10" fmla="*/ 1114221 w 9379192"/>
              <a:gd name="connsiteY10" fmla="*/ 2509625 h 3752527"/>
              <a:gd name="connsiteX11" fmla="*/ 2524191 w 9379192"/>
              <a:gd name="connsiteY11" fmla="*/ 2059708 h 3752527"/>
              <a:gd name="connsiteX12" fmla="*/ 238027 w 9379192"/>
              <a:gd name="connsiteY12" fmla="*/ 1836815 h 3752527"/>
              <a:gd name="connsiteX13" fmla="*/ 424343 w 9379192"/>
              <a:gd name="connsiteY13" fmla="*/ 1746006 h 3752527"/>
              <a:gd name="connsiteX14" fmla="*/ 1844384 w 9379192"/>
              <a:gd name="connsiteY14" fmla="*/ 1770772 h 3752527"/>
              <a:gd name="connsiteX15" fmla="*/ 2081058 w 9379192"/>
              <a:gd name="connsiteY15" fmla="*/ 1700602 h 3752527"/>
              <a:gd name="connsiteX16" fmla="*/ 1844384 w 9379192"/>
              <a:gd name="connsiteY16" fmla="*/ 1589154 h 3752527"/>
              <a:gd name="connsiteX17" fmla="*/ 922869 w 9379192"/>
              <a:gd name="connsiteY17" fmla="*/ 1506601 h 3752527"/>
              <a:gd name="connsiteX18" fmla="*/ 681160 w 9379192"/>
              <a:gd name="connsiteY18" fmla="*/ 1320855 h 3752527"/>
              <a:gd name="connsiteX19" fmla="*/ 273276 w 9379192"/>
              <a:gd name="connsiteY19" fmla="*/ 1106216 h 3752527"/>
              <a:gd name="connsiteX20" fmla="*/ 555269 w 9379192"/>
              <a:gd name="connsiteY20" fmla="*/ 928727 h 3752527"/>
              <a:gd name="connsiteX21" fmla="*/ 97029 w 9379192"/>
              <a:gd name="connsiteY21" fmla="*/ 664555 h 3752527"/>
              <a:gd name="connsiteX22" fmla="*/ 227955 w 9379192"/>
              <a:gd name="connsiteY22" fmla="*/ 317831 h 3752527"/>
              <a:gd name="connsiteX23" fmla="*/ 998402 w 9379192"/>
              <a:gd name="connsiteY23" fmla="*/ 235277 h 3752527"/>
              <a:gd name="connsiteX24" fmla="*/ 2030701 w 9379192"/>
              <a:gd name="connsiteY24" fmla="*/ 115575 h 3752527"/>
              <a:gd name="connsiteX25" fmla="*/ 3068036 w 9379192"/>
              <a:gd name="connsiteY25" fmla="*/ 12383 h 3752527"/>
              <a:gd name="connsiteX26" fmla="*/ 4105370 w 9379192"/>
              <a:gd name="connsiteY26" fmla="*/ 12383 h 3752527"/>
              <a:gd name="connsiteX27" fmla="*/ 4402472 w 9379192"/>
              <a:gd name="connsiteY27" fmla="*/ 20638 h 3752527"/>
              <a:gd name="connsiteX28" fmla="*/ 4407507 w 9379192"/>
              <a:gd name="connsiteY28" fmla="*/ 20638 h 3752527"/>
              <a:gd name="connsiteX29" fmla="*/ 5696622 w 9379192"/>
              <a:gd name="connsiteY29" fmla="*/ 57788 h 3752527"/>
              <a:gd name="connsiteX30" fmla="*/ 6175004 w 9379192"/>
              <a:gd name="connsiteY30" fmla="*/ 61915 h 3752527"/>
              <a:gd name="connsiteX31" fmla="*/ 7212339 w 9379192"/>
              <a:gd name="connsiteY31" fmla="*/ 66042 h 3752527"/>
              <a:gd name="connsiteX32" fmla="*/ 8244638 w 9379192"/>
              <a:gd name="connsiteY32" fmla="*/ 49532 h 3752527"/>
              <a:gd name="connsiteX33" fmla="*/ 9292044 w 9379192"/>
              <a:gd name="connsiteY33" fmla="*/ 0 h 3752527"/>
              <a:gd name="connsiteX34" fmla="*/ 9379192 w 9379192"/>
              <a:gd name="connsiteY34" fmla="*/ 2762 h 375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379192" h="3752527">
                <a:moveTo>
                  <a:pt x="9379192" y="3752527"/>
                </a:moveTo>
                <a:lnTo>
                  <a:pt x="3293459" y="3752527"/>
                </a:lnTo>
                <a:lnTo>
                  <a:pt x="3297156" y="3752055"/>
                </a:lnTo>
                <a:cubicBezTo>
                  <a:pt x="3412975" y="3736577"/>
                  <a:pt x="3551454" y="3714906"/>
                  <a:pt x="3642095" y="3690141"/>
                </a:cubicBezTo>
                <a:cubicBezTo>
                  <a:pt x="3380244" y="3686012"/>
                  <a:pt x="2347945" y="3529162"/>
                  <a:pt x="2307659" y="3500267"/>
                </a:cubicBezTo>
                <a:cubicBezTo>
                  <a:pt x="2327803" y="3492012"/>
                  <a:pt x="2358017" y="3483757"/>
                  <a:pt x="2383194" y="3475501"/>
                </a:cubicBezTo>
                <a:cubicBezTo>
                  <a:pt x="2327803" y="3450736"/>
                  <a:pt x="2282482" y="3421842"/>
                  <a:pt x="2237161" y="3376437"/>
                </a:cubicBezTo>
                <a:cubicBezTo>
                  <a:pt x="2091129" y="3223714"/>
                  <a:pt x="1844384" y="3277374"/>
                  <a:pt x="1637924" y="3219585"/>
                </a:cubicBezTo>
                <a:cubicBezTo>
                  <a:pt x="1768850" y="2897627"/>
                  <a:pt x="2116307" y="3017329"/>
                  <a:pt x="2383194" y="2955415"/>
                </a:cubicBezTo>
                <a:cubicBezTo>
                  <a:pt x="1683245" y="2765541"/>
                  <a:pt x="1819207" y="2666477"/>
                  <a:pt x="1542249" y="2596307"/>
                </a:cubicBezTo>
                <a:cubicBezTo>
                  <a:pt x="1194791" y="2509625"/>
                  <a:pt x="1114221" y="2509625"/>
                  <a:pt x="1114221" y="2509625"/>
                </a:cubicBezTo>
                <a:cubicBezTo>
                  <a:pt x="1522105" y="2245455"/>
                  <a:pt x="2010559" y="2530264"/>
                  <a:pt x="2524191" y="2059708"/>
                </a:cubicBezTo>
                <a:cubicBezTo>
                  <a:pt x="2030701" y="1993667"/>
                  <a:pt x="555269" y="1960645"/>
                  <a:pt x="238027" y="1836815"/>
                </a:cubicBezTo>
                <a:cubicBezTo>
                  <a:pt x="358880" y="1882219"/>
                  <a:pt x="368952" y="1746006"/>
                  <a:pt x="424343" y="1746006"/>
                </a:cubicBezTo>
                <a:cubicBezTo>
                  <a:pt x="892655" y="1741879"/>
                  <a:pt x="1371037" y="1820305"/>
                  <a:pt x="1844384" y="1770772"/>
                </a:cubicBezTo>
                <a:cubicBezTo>
                  <a:pt x="1929989" y="1766645"/>
                  <a:pt x="2065951" y="1803793"/>
                  <a:pt x="2081058" y="1700602"/>
                </a:cubicBezTo>
                <a:cubicBezTo>
                  <a:pt x="2096164" y="1572644"/>
                  <a:pt x="1919919" y="1601537"/>
                  <a:pt x="1844384" y="1589154"/>
                </a:cubicBezTo>
                <a:cubicBezTo>
                  <a:pt x="1537212" y="1547877"/>
                  <a:pt x="1235076" y="1531367"/>
                  <a:pt x="922869" y="1506601"/>
                </a:cubicBezTo>
                <a:cubicBezTo>
                  <a:pt x="791943" y="1494218"/>
                  <a:pt x="630804" y="1518984"/>
                  <a:pt x="681160" y="1320855"/>
                </a:cubicBezTo>
                <a:cubicBezTo>
                  <a:pt x="640874" y="1130983"/>
                  <a:pt x="399166" y="1197025"/>
                  <a:pt x="273276" y="1106216"/>
                </a:cubicBezTo>
                <a:cubicBezTo>
                  <a:pt x="333703" y="998897"/>
                  <a:pt x="504913" y="1073196"/>
                  <a:pt x="555269" y="928727"/>
                </a:cubicBezTo>
                <a:cubicBezTo>
                  <a:pt x="313560" y="974131"/>
                  <a:pt x="338738" y="660428"/>
                  <a:pt x="97029" y="664555"/>
                </a:cubicBezTo>
                <a:cubicBezTo>
                  <a:pt x="-104395" y="478810"/>
                  <a:pt x="41638" y="388001"/>
                  <a:pt x="227955" y="317831"/>
                </a:cubicBezTo>
                <a:cubicBezTo>
                  <a:pt x="469664" y="231150"/>
                  <a:pt x="736551" y="251788"/>
                  <a:pt x="998402" y="235277"/>
                </a:cubicBezTo>
                <a:cubicBezTo>
                  <a:pt x="1345860" y="198128"/>
                  <a:pt x="1678209" y="111447"/>
                  <a:pt x="2030701" y="115575"/>
                </a:cubicBezTo>
                <a:cubicBezTo>
                  <a:pt x="2363052" y="28893"/>
                  <a:pt x="2730650" y="123829"/>
                  <a:pt x="3068036" y="12383"/>
                </a:cubicBezTo>
                <a:cubicBezTo>
                  <a:pt x="3410457" y="12383"/>
                  <a:pt x="3757914" y="12383"/>
                  <a:pt x="4105370" y="12383"/>
                </a:cubicBezTo>
                <a:cubicBezTo>
                  <a:pt x="4206084" y="16510"/>
                  <a:pt x="4301759" y="16510"/>
                  <a:pt x="4402472" y="20638"/>
                </a:cubicBezTo>
                <a:cubicBezTo>
                  <a:pt x="4402472" y="20638"/>
                  <a:pt x="4407507" y="20638"/>
                  <a:pt x="4407507" y="20638"/>
                </a:cubicBezTo>
                <a:cubicBezTo>
                  <a:pt x="4840570" y="33022"/>
                  <a:pt x="5268596" y="41276"/>
                  <a:pt x="5696622" y="57788"/>
                </a:cubicBezTo>
                <a:cubicBezTo>
                  <a:pt x="5857761" y="57788"/>
                  <a:pt x="6013864" y="61915"/>
                  <a:pt x="6175004" y="61915"/>
                </a:cubicBezTo>
                <a:cubicBezTo>
                  <a:pt x="6517425" y="82553"/>
                  <a:pt x="6864883" y="94936"/>
                  <a:pt x="7212339" y="66042"/>
                </a:cubicBezTo>
                <a:cubicBezTo>
                  <a:pt x="7559796" y="90809"/>
                  <a:pt x="7897182" y="74298"/>
                  <a:pt x="8244638" y="49532"/>
                </a:cubicBezTo>
                <a:cubicBezTo>
                  <a:pt x="8597130" y="78426"/>
                  <a:pt x="8944587" y="37149"/>
                  <a:pt x="9292044" y="0"/>
                </a:cubicBezTo>
                <a:lnTo>
                  <a:pt x="9379192" y="2762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77" name="pasted10.pdf" descr="pasted10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8" y="1645839"/>
            <a:ext cx="5130799" cy="1154430"/>
          </a:xfrm>
          <a:prstGeom prst="rect">
            <a:avLst/>
          </a:prstGeom>
        </p:spPr>
      </p:pic>
      <p:pic>
        <p:nvPicPr>
          <p:cNvPr id="178" name="pasted2.pdf" descr="pasted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2" y="643467"/>
            <a:ext cx="3821582" cy="3159175"/>
          </a:xfrm>
          <a:prstGeom prst="rect">
            <a:avLst/>
          </a:prstGeom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E1BF3AC0-C2AF-432A-87DF-BA0E3CBB3A1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F3B80166-E91A-403A-90D8-85A75E0D8688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37049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69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tabLst>
                <a:tab pos="1219200" algn="l"/>
              </a:tabLst>
            </a:lvl1pPr>
          </a:lstStyle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Uniqueness</a:t>
            </a:r>
          </a:p>
        </p:txBody>
      </p:sp>
      <p:sp>
        <p:nvSpPr>
          <p:cNvPr id="172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5" name="pasted1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884" y="2149222"/>
            <a:ext cx="9246231" cy="3721608"/>
          </a:xfrm>
          <a:prstGeom prst="rect">
            <a:avLst/>
          </a:prstGeom>
          <a:effectLst/>
        </p:spPr>
      </p:pic>
      <p:pic>
        <p:nvPicPr>
          <p:cNvPr id="8" name="Leeds_logo_new.png">
            <a:extLst>
              <a:ext uri="{FF2B5EF4-FFF2-40B4-BE49-F238E27FC236}">
                <a16:creationId xmlns:a16="http://schemas.microsoft.com/office/drawing/2014/main" id="{AAD3E877-139B-46F9-87E6-E45C07BFB3F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0FC4C2E0-FEBF-4B35-9378-2ADE5ABB368E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027402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tabLst>
                <a:tab pos="1219200" algn="l"/>
              </a:tabLst>
            </a:lvl1pPr>
          </a:lstStyle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Cardan Angles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Rotation around x, y, z in fixed </a:t>
            </a:r>
            <a:r>
              <a:rPr lang="en-US" sz="2000" i="1" dirty="0">
                <a:latin typeface="+mn-lt"/>
                <a:ea typeface="+mn-ea"/>
              </a:rPr>
              <a:t>order</a:t>
            </a:r>
          </a:p>
          <a:p>
            <a:pPr indent="-228600">
              <a:spcBef>
                <a:spcPts val="1406"/>
              </a:spcBef>
              <a:buFont typeface="Arial" panose="020B0604020202020204" pitchFamily="34" charset="0"/>
              <a:buChar char="•"/>
              <a:tabLst>
                <a:tab pos="866149" algn="l"/>
              </a:tabLst>
              <a:defRPr sz="3600"/>
            </a:pPr>
            <a:r>
              <a:rPr lang="en-US" sz="2000" dirty="0">
                <a:latin typeface="+mn-lt"/>
                <a:ea typeface="+mn-ea"/>
              </a:rPr>
              <a:t>180º pitch + 180º yaw = 180º roll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ardanAngl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5743" y="807593"/>
            <a:ext cx="5239568" cy="5239568"/>
          </a:xfrm>
          <a:prstGeom prst="rect">
            <a:avLst/>
          </a:prstGeom>
          <a:effectLst/>
        </p:spPr>
      </p:pic>
      <p:pic>
        <p:nvPicPr>
          <p:cNvPr id="9" name="Leeds_logo_new.png">
            <a:extLst>
              <a:ext uri="{FF2B5EF4-FFF2-40B4-BE49-F238E27FC236}">
                <a16:creationId xmlns:a16="http://schemas.microsoft.com/office/drawing/2014/main" id="{25BCC037-77C5-4728-AA1A-992DFD602A2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5175683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Quaternion to Matrix</a:t>
            </a:r>
          </a:p>
        </p:txBody>
      </p:sp>
      <p:pic>
        <p:nvPicPr>
          <p:cNvPr id="168" name="pasted12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80" y="1643062"/>
            <a:ext cx="8557385" cy="394692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56083450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Left-Multiplication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C05DF1-3F98-0C40-8F0C-5BFAD282F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873" y="906364"/>
            <a:ext cx="4920258" cy="50452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E00F15-0567-7C4F-93BF-1850F234D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519" y="1393909"/>
            <a:ext cx="5179219" cy="30628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45C6A-3375-DD44-B0E4-13C14A82538E}"/>
              </a:ext>
            </a:extLst>
          </p:cNvPr>
          <p:cNvSpPr txBox="1"/>
          <p:nvPr/>
        </p:nvSpPr>
        <p:spPr>
          <a:xfrm>
            <a:off x="6656673" y="4576260"/>
            <a:ext cx="3555462" cy="1380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12" dirty="0">
                <a:solidFill>
                  <a:srgbClr val="000000"/>
                </a:solidFill>
                <a:latin typeface="Palatino" pitchFamily="2" charset="77"/>
                <a:ea typeface="Gill Sans"/>
                <a:cs typeface="Gill Sans"/>
                <a:sym typeface="Gill Sans"/>
              </a:rPr>
              <a:t>Converting the</a:t>
            </a:r>
          </a:p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00" dirty="0">
                <a:latin typeface="Palatino" pitchFamily="2" charset="77"/>
              </a:rPr>
              <a:t>quaternion to a</a:t>
            </a:r>
          </a:p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12" dirty="0">
                <a:solidFill>
                  <a:srgbClr val="000000"/>
                </a:solidFill>
                <a:latin typeface="Palatino" pitchFamily="2" charset="77"/>
                <a:ea typeface="Gill Sans"/>
                <a:cs typeface="Gill Sans"/>
                <a:sym typeface="Gill Sans"/>
              </a:rPr>
              <a:t>matrix multiplication:</a:t>
            </a:r>
          </a:p>
        </p:txBody>
      </p:sp>
    </p:spTree>
    <p:extLst>
      <p:ext uri="{BB962C8B-B14F-4D97-AF65-F5344CB8AC3E}">
        <p14:creationId xmlns:p14="http://schemas.microsoft.com/office/powerpoint/2010/main" val="258995383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Right-Multiplication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8B1EE-0017-4848-9A74-EBAA55073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149" y="1107281"/>
            <a:ext cx="5232797" cy="5250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7B2185-B7E8-EE4A-8C8D-B69F03605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47" y="1821949"/>
            <a:ext cx="3759398" cy="275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33259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Full Action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392333-0642-8C48-B68C-7FD31B735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92" y="1107281"/>
            <a:ext cx="7795617" cy="469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30054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Rot. Matrix to Quaternion</a:t>
            </a:r>
          </a:p>
        </p:txBody>
      </p:sp>
      <p:pic>
        <p:nvPicPr>
          <p:cNvPr id="182" name="pasted20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297" y="1607344"/>
            <a:ext cx="8965406" cy="2184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asted2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531" y="3991570"/>
            <a:ext cx="7500938" cy="22068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58232976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Finding x, y, z:</a:t>
            </a:r>
          </a:p>
        </p:txBody>
      </p:sp>
      <p:pic>
        <p:nvPicPr>
          <p:cNvPr id="186" name="pasted30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852" y="2241352"/>
            <a:ext cx="3518959" cy="33932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46644912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tabLst>
                <a:tab pos="1219200" algn="l"/>
              </a:tabLst>
            </a:lvl1pPr>
          </a:lstStyle>
          <a:p>
            <a:r>
              <a:rPr lang="en-US" sz="4700" kern="1200" dirty="0">
                <a:latin typeface="+mj-lt"/>
                <a:ea typeface="+mj-ea"/>
                <a:cs typeface="+mj-cs"/>
              </a:rPr>
              <a:t>Spherical Interpolation</a:t>
            </a:r>
          </a:p>
        </p:txBody>
      </p:sp>
      <p:graphicFrame>
        <p:nvGraphicFramePr>
          <p:cNvPr id="191" name="Shape 189">
            <a:extLst>
              <a:ext uri="{FF2B5EF4-FFF2-40B4-BE49-F238E27FC236}">
                <a16:creationId xmlns:a16="http://schemas.microsoft.com/office/drawing/2014/main" id="{1D2ACF2D-7426-4986-B945-FD433ADCD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1790145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0575852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Exponential Solution</a:t>
            </a:r>
          </a:p>
        </p:txBody>
      </p:sp>
      <p:pic>
        <p:nvPicPr>
          <p:cNvPr id="192" name="pasted31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663" y="1058611"/>
            <a:ext cx="8520002" cy="513457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96669730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Interpolation Hack</a:t>
            </a:r>
          </a:p>
        </p:txBody>
      </p:sp>
      <p:pic>
        <p:nvPicPr>
          <p:cNvPr id="196" name="pasted32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781" y="1625203"/>
            <a:ext cx="8071415" cy="35947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47308666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tabLst>
                <a:tab pos="1219200" algn="l"/>
              </a:tabLst>
            </a:lvl1pPr>
          </a:lstStyle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Arcball Controller</a:t>
            </a:r>
          </a:p>
        </p:txBody>
      </p:sp>
      <p:sp>
        <p:nvSpPr>
          <p:cNvPr id="199" name="Shape 199"/>
          <p:cNvSpPr>
            <a:spLocks noGrp="1"/>
          </p:cNvSpPr>
          <p:nvPr>
            <p:ph type="body" idx="1"/>
          </p:nvPr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An arcball rotation consists of two mouse-clicks: </a:t>
            </a:r>
            <a:r>
              <a:rPr lang="en-US" sz="2000" i="1">
                <a:latin typeface="+mn-lt"/>
                <a:ea typeface="+mn-ea"/>
              </a:rPr>
              <a:t>start (u)</a:t>
            </a:r>
            <a:r>
              <a:rPr lang="en-US" sz="2000">
                <a:latin typeface="+mn-lt"/>
                <a:ea typeface="+mn-ea"/>
              </a:rPr>
              <a:t> and </a:t>
            </a:r>
            <a:r>
              <a:rPr lang="en-US" sz="2000" i="1">
                <a:latin typeface="+mn-lt"/>
                <a:ea typeface="+mn-ea"/>
              </a:rPr>
              <a:t>end (v)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This gives a rotation along the great circle between </a:t>
            </a:r>
            <a:r>
              <a:rPr lang="en-US" sz="2000" i="1">
                <a:latin typeface="+mn-lt"/>
                <a:ea typeface="+mn-ea"/>
              </a:rPr>
              <a:t>u</a:t>
            </a:r>
            <a:r>
              <a:rPr lang="en-US" sz="2000">
                <a:latin typeface="+mn-lt"/>
                <a:ea typeface="+mn-ea"/>
              </a:rPr>
              <a:t> and </a:t>
            </a:r>
            <a:r>
              <a:rPr lang="en-US" sz="2000" i="1">
                <a:latin typeface="+mn-lt"/>
                <a:ea typeface="+mn-ea"/>
              </a:rPr>
              <a:t>v</a:t>
            </a:r>
          </a:p>
        </p:txBody>
      </p:sp>
      <p:sp>
        <p:nvSpPr>
          <p:cNvPr id="202" name="Rectangle 7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0" name="pasted3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321" y="807593"/>
            <a:ext cx="4970412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52686205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Keyframe Interpolation</a:t>
            </a:r>
          </a:p>
        </p:txBody>
      </p:sp>
      <p:pic>
        <p:nvPicPr>
          <p:cNvPr id="77" name="pasted5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578" y="855929"/>
            <a:ext cx="4779446" cy="4779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asted6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64" y="855929"/>
            <a:ext cx="4746371" cy="4746371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79"/>
          <p:cNvSpPr/>
          <p:nvPr/>
        </p:nvSpPr>
        <p:spPr>
          <a:xfrm>
            <a:off x="691210" y="4190116"/>
            <a:ext cx="2816065" cy="1098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321457">
              <a:lnSpc>
                <a:spcPts val="1969"/>
              </a:lnSpc>
              <a:tabLst>
                <a:tab pos="589338" algn="l"/>
              </a:tabLst>
              <a:defRPr sz="2400">
                <a:latin typeface="+mn-lt"/>
                <a:ea typeface="+mn-ea"/>
                <a:cs typeface="+mn-cs"/>
                <a:sym typeface="Palatino"/>
              </a:defRPr>
            </a:pPr>
            <a:r>
              <a:rPr sz="1687" dirty="0"/>
              <a:t>Initial Rotation:</a:t>
            </a:r>
          </a:p>
          <a:p>
            <a:pPr defTabSz="321457">
              <a:lnSpc>
                <a:spcPts val="1969"/>
              </a:lnSpc>
              <a:tabLst>
                <a:tab pos="589338" algn="l"/>
              </a:tabLst>
              <a:defRPr sz="2400">
                <a:latin typeface="+mn-lt"/>
                <a:ea typeface="+mn-ea"/>
                <a:cs typeface="+mn-cs"/>
                <a:sym typeface="Palatino"/>
              </a:defRPr>
            </a:pPr>
            <a:r>
              <a:rPr sz="1687" dirty="0"/>
              <a:t>Pitch = 0</a:t>
            </a:r>
          </a:p>
          <a:p>
            <a:pPr defTabSz="321457">
              <a:lnSpc>
                <a:spcPts val="1969"/>
              </a:lnSpc>
              <a:tabLst>
                <a:tab pos="589338" algn="l"/>
              </a:tabLst>
              <a:defRPr sz="2400">
                <a:latin typeface="+mn-lt"/>
                <a:ea typeface="+mn-ea"/>
                <a:cs typeface="+mn-cs"/>
                <a:sym typeface="Palatino"/>
              </a:defRPr>
            </a:pPr>
            <a:r>
              <a:rPr sz="1687" dirty="0"/>
              <a:t>Yaw = 0</a:t>
            </a:r>
          </a:p>
          <a:p>
            <a:pPr defTabSz="321457">
              <a:lnSpc>
                <a:spcPts val="1969"/>
              </a:lnSpc>
              <a:tabLst>
                <a:tab pos="589338" algn="l"/>
              </a:tabLst>
              <a:defRPr sz="2400">
                <a:latin typeface="+mn-lt"/>
                <a:ea typeface="+mn-ea"/>
                <a:cs typeface="+mn-cs"/>
                <a:sym typeface="Palatino"/>
              </a:defRPr>
            </a:pPr>
            <a:r>
              <a:rPr sz="1687" dirty="0"/>
              <a:t>Roll = 0</a:t>
            </a:r>
          </a:p>
        </p:txBody>
      </p:sp>
      <p:sp>
        <p:nvSpPr>
          <p:cNvPr id="80" name="Shape 80"/>
          <p:cNvSpPr/>
          <p:nvPr/>
        </p:nvSpPr>
        <p:spPr>
          <a:xfrm>
            <a:off x="9920899" y="4190116"/>
            <a:ext cx="2652783" cy="1098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321457">
              <a:lnSpc>
                <a:spcPts val="1969"/>
              </a:lnSpc>
              <a:tabLst>
                <a:tab pos="589338" algn="l"/>
              </a:tabLst>
              <a:defRPr sz="2400">
                <a:latin typeface="+mn-lt"/>
                <a:ea typeface="+mn-ea"/>
                <a:cs typeface="+mn-cs"/>
                <a:sym typeface="Palatino"/>
              </a:defRPr>
            </a:pPr>
            <a:r>
              <a:rPr sz="1687" dirty="0"/>
              <a:t>Final Rotation:</a:t>
            </a:r>
          </a:p>
          <a:p>
            <a:pPr defTabSz="321457">
              <a:lnSpc>
                <a:spcPts val="1969"/>
              </a:lnSpc>
              <a:tabLst>
                <a:tab pos="589338" algn="l"/>
              </a:tabLst>
              <a:defRPr sz="2400">
                <a:latin typeface="+mn-lt"/>
                <a:ea typeface="+mn-ea"/>
                <a:cs typeface="+mn-cs"/>
                <a:sym typeface="Palatino"/>
              </a:defRPr>
            </a:pPr>
            <a:r>
              <a:rPr sz="1687" dirty="0"/>
              <a:t>Pitch = 180</a:t>
            </a:r>
          </a:p>
          <a:p>
            <a:pPr defTabSz="321457">
              <a:lnSpc>
                <a:spcPts val="1969"/>
              </a:lnSpc>
              <a:tabLst>
                <a:tab pos="589338" algn="l"/>
              </a:tabLst>
              <a:defRPr sz="2400">
                <a:latin typeface="+mn-lt"/>
                <a:ea typeface="+mn-ea"/>
                <a:cs typeface="+mn-cs"/>
                <a:sym typeface="Palatino"/>
              </a:defRPr>
            </a:pPr>
            <a:r>
              <a:rPr sz="1687" dirty="0"/>
              <a:t>Yaw = 180</a:t>
            </a:r>
          </a:p>
          <a:p>
            <a:pPr defTabSz="321457">
              <a:lnSpc>
                <a:spcPts val="1969"/>
              </a:lnSpc>
              <a:tabLst>
                <a:tab pos="589338" algn="l"/>
              </a:tabLst>
              <a:defRPr sz="2400">
                <a:latin typeface="+mn-lt"/>
                <a:ea typeface="+mn-ea"/>
                <a:cs typeface="+mn-cs"/>
                <a:sym typeface="Palatino"/>
              </a:defRPr>
            </a:pPr>
            <a:r>
              <a:rPr sz="1687" dirty="0"/>
              <a:t>Roll = 0</a:t>
            </a:r>
          </a:p>
        </p:txBody>
      </p:sp>
      <p:sp>
        <p:nvSpPr>
          <p:cNvPr id="81" name="Shape 81"/>
          <p:cNvSpPr/>
          <p:nvPr/>
        </p:nvSpPr>
        <p:spPr>
          <a:xfrm>
            <a:off x="4826824" y="5288174"/>
            <a:ext cx="2178738" cy="1098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defTabSz="321457">
              <a:lnSpc>
                <a:spcPts val="1969"/>
              </a:lnSpc>
              <a:tabLst>
                <a:tab pos="589338" algn="l"/>
              </a:tabLst>
              <a:defRPr sz="2400">
                <a:latin typeface="+mn-lt"/>
                <a:ea typeface="+mn-ea"/>
                <a:cs typeface="+mn-cs"/>
                <a:sym typeface="Palatino"/>
              </a:defRPr>
            </a:pPr>
            <a:r>
              <a:rPr sz="1687" dirty="0"/>
              <a:t>Intermediate Rotation:</a:t>
            </a:r>
          </a:p>
          <a:p>
            <a:pPr defTabSz="321457">
              <a:lnSpc>
                <a:spcPts val="1969"/>
              </a:lnSpc>
              <a:tabLst>
                <a:tab pos="589338" algn="l"/>
              </a:tabLst>
              <a:defRPr sz="2400">
                <a:latin typeface="+mn-lt"/>
                <a:ea typeface="+mn-ea"/>
                <a:cs typeface="+mn-cs"/>
                <a:sym typeface="Palatino"/>
              </a:defRPr>
            </a:pPr>
            <a:r>
              <a:rPr sz="1687" dirty="0"/>
              <a:t>Pitch = n</a:t>
            </a:r>
          </a:p>
          <a:p>
            <a:pPr defTabSz="321457">
              <a:lnSpc>
                <a:spcPts val="1969"/>
              </a:lnSpc>
              <a:tabLst>
                <a:tab pos="589338" algn="l"/>
              </a:tabLst>
              <a:defRPr sz="2400">
                <a:latin typeface="+mn-lt"/>
                <a:ea typeface="+mn-ea"/>
                <a:cs typeface="+mn-cs"/>
                <a:sym typeface="Palatino"/>
              </a:defRPr>
            </a:pPr>
            <a:r>
              <a:rPr sz="1687" dirty="0"/>
              <a:t>Yaw = n</a:t>
            </a:r>
          </a:p>
          <a:p>
            <a:pPr defTabSz="321457">
              <a:lnSpc>
                <a:spcPts val="1969"/>
              </a:lnSpc>
              <a:tabLst>
                <a:tab pos="589338" algn="l"/>
              </a:tabLst>
              <a:defRPr sz="2400">
                <a:latin typeface="+mn-lt"/>
                <a:ea typeface="+mn-ea"/>
                <a:cs typeface="+mn-cs"/>
                <a:sym typeface="Palatino"/>
              </a:defRPr>
            </a:pPr>
            <a:r>
              <a:rPr sz="1687" dirty="0"/>
              <a:t>Roll = 0</a:t>
            </a:r>
          </a:p>
        </p:txBody>
      </p:sp>
    </p:spTree>
    <p:extLst>
      <p:ext uri="{BB962C8B-B14F-4D97-AF65-F5344CB8AC3E}">
        <p14:creationId xmlns:p14="http://schemas.microsoft.com/office/powerpoint/2010/main" val="1144029486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180" y="1428750"/>
            <a:ext cx="7722285" cy="431304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rPr lang="pt-PT"/>
              <a:t>2D to 3D</a:t>
            </a:r>
          </a:p>
        </p:txBody>
      </p:sp>
    </p:spTree>
    <p:extLst>
      <p:ext uri="{BB962C8B-B14F-4D97-AF65-F5344CB8AC3E}">
        <p14:creationId xmlns:p14="http://schemas.microsoft.com/office/powerpoint/2010/main" val="1718366605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969" y="1643062"/>
            <a:ext cx="7720001" cy="2321719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Computing a Quaternion</a:t>
            </a:r>
          </a:p>
        </p:txBody>
      </p:sp>
      <p:pic>
        <p:nvPicPr>
          <p:cNvPr id="207" name="pasted35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867" y="4089797"/>
            <a:ext cx="3262250" cy="220599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04950" y="3506896"/>
            <a:ext cx="189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Look at slide 46!</a:t>
            </a:r>
          </a:p>
        </p:txBody>
      </p:sp>
      <p:cxnSp>
        <p:nvCxnSpPr>
          <p:cNvPr id="4" name="Elbow Connector 3"/>
          <p:cNvCxnSpPr>
            <a:stCxn id="2" idx="0"/>
          </p:cNvCxnSpPr>
          <p:nvPr/>
        </p:nvCxnSpPr>
        <p:spPr>
          <a:xfrm rot="5400000" flipH="1" flipV="1">
            <a:off x="1650186" y="2740114"/>
            <a:ext cx="168964" cy="13646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445379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rPr lang="pt-PT"/>
              <a:t>Arcball Version</a:t>
            </a:r>
          </a:p>
        </p:txBody>
      </p:sp>
      <p:pic>
        <p:nvPicPr>
          <p:cNvPr id="211" name="pasted3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672" y="1946672"/>
            <a:ext cx="7535862" cy="29660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6571771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tabLst>
                <a:tab pos="1219200" algn="l"/>
              </a:tabLst>
            </a:lvl1pPr>
          </a:lstStyle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Cardan Interpolation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idx="1"/>
          </p:nvPr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ts val="1406"/>
              </a:spcBef>
              <a:buFont typeface="Arial" panose="020B0604020202020204" pitchFamily="34" charset="0"/>
              <a:buChar char="•"/>
              <a:tabLst>
                <a:tab pos="866149" algn="l"/>
              </a:tabLst>
              <a:defRPr sz="3600"/>
            </a:pPr>
            <a:r>
              <a:rPr lang="en-US" sz="2000">
                <a:latin typeface="+mn-lt"/>
                <a:ea typeface="+mn-ea"/>
              </a:rPr>
              <a:t>Cardan angles are not unique</a:t>
            </a:r>
          </a:p>
          <a:p>
            <a:pPr indent="-228600">
              <a:spcBef>
                <a:spcPts val="1406"/>
              </a:spcBef>
              <a:buFont typeface="Arial" panose="020B0604020202020204" pitchFamily="34" charset="0"/>
              <a:buChar char="•"/>
              <a:tabLst>
                <a:tab pos="866149" algn="l"/>
              </a:tabLst>
              <a:defRPr sz="3600"/>
            </a:pPr>
            <a:r>
              <a:rPr lang="en-US" sz="2000">
                <a:latin typeface="+mn-lt"/>
                <a:ea typeface="+mn-ea"/>
              </a:rPr>
              <a:t>One orientation, multiple representations</a:t>
            </a:r>
          </a:p>
          <a:p>
            <a:pPr lvl="1" indent="-228600">
              <a:spcBef>
                <a:spcPts val="1406"/>
              </a:spcBef>
              <a:buFont typeface="Arial" panose="020B0604020202020204" pitchFamily="34" charset="0"/>
              <a:buChar char="•"/>
              <a:tabLst>
                <a:tab pos="866149" algn="l"/>
              </a:tabLst>
              <a:defRPr sz="3600"/>
            </a:pPr>
            <a:r>
              <a:rPr lang="en-US" sz="2000">
                <a:latin typeface="+mn-lt"/>
                <a:ea typeface="+mn-ea"/>
              </a:rPr>
              <a:t>Worst-case behaviour is pretty awful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ardanInterpol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5743" y="807593"/>
            <a:ext cx="5239568" cy="5239568"/>
          </a:xfrm>
          <a:prstGeom prst="rect">
            <a:avLst/>
          </a:prstGeom>
          <a:effectLst/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2AEE638C-98FD-4578-871A-B6B45F82C2D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82479611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tabLst>
                <a:tab pos="1219200" algn="l"/>
              </a:tabLst>
            </a:lvl1pPr>
          </a:lstStyle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Great Circle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Shape 88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38223" y="2438400"/>
                <a:ext cx="4016202" cy="37854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spcBef>
                    <a:spcPts val="1406"/>
                  </a:spcBef>
                  <a:buFont typeface="Arial" panose="020B0604020202020204" pitchFamily="34" charset="0"/>
                  <a:buChar char="•"/>
                  <a:tabLst>
                    <a:tab pos="866149" algn="l"/>
                  </a:tabLst>
                  <a:defRPr sz="3600"/>
                </a:pPr>
                <a:r>
                  <a:rPr lang="en-US" sz="1600" dirty="0">
                    <a:latin typeface="+mn-lt"/>
                    <a:ea typeface="+mn-ea"/>
                  </a:rPr>
                  <a:t>A great circle goes through the origin, cutting the sphere in half.</a:t>
                </a:r>
              </a:p>
              <a:p>
                <a:pPr lvl="1" indent="-228600">
                  <a:spcBef>
                    <a:spcPts val="1406"/>
                  </a:spcBef>
                  <a:buFont typeface="Arial" panose="020B0604020202020204" pitchFamily="34" charset="0"/>
                  <a:buChar char="•"/>
                  <a:tabLst>
                    <a:tab pos="1116171" algn="l"/>
                  </a:tabLst>
                  <a:defRPr sz="3600"/>
                </a:pPr>
                <a:r>
                  <a:rPr lang="en-US" sz="1600" dirty="0">
                    <a:latin typeface="+mn-lt"/>
                    <a:ea typeface="+mn-ea"/>
                  </a:rPr>
                  <a:t>one point rotates</a:t>
                </a:r>
                <a:r>
                  <a:rPr lang="en-US" sz="1600" i="1" dirty="0">
                    <a:latin typeface="+mn-lt"/>
                    <a:ea typeface="+mn-ea"/>
                  </a:rPr>
                  <a:t> to </a:t>
                </a:r>
                <a:r>
                  <a:rPr lang="en-US" sz="1600" dirty="0">
                    <a:latin typeface="+mn-lt"/>
                    <a:ea typeface="+mn-ea"/>
                  </a:rPr>
                  <a:t>a second</a:t>
                </a:r>
              </a:p>
              <a:p>
                <a:pPr lvl="1" indent="-228600">
                  <a:spcBef>
                    <a:spcPts val="1406"/>
                  </a:spcBef>
                  <a:buFont typeface="Arial" panose="020B0604020202020204" pitchFamily="34" charset="0"/>
                  <a:buChar char="•"/>
                  <a:tabLst>
                    <a:tab pos="1116171" algn="l"/>
                  </a:tabLst>
                  <a:defRPr sz="3600"/>
                </a:pPr>
                <a:r>
                  <a:rPr lang="en-US" sz="1600" dirty="0">
                    <a:latin typeface="+mn-lt"/>
                    <a:ea typeface="+mn-ea"/>
                  </a:rPr>
                  <a:t>so actually, two vectors</a:t>
                </a:r>
              </a:p>
              <a:p>
                <a:pPr lvl="1" indent="-228600">
                  <a:spcBef>
                    <a:spcPts val="1406"/>
                  </a:spcBef>
                  <a:buFont typeface="Arial" panose="020B0604020202020204" pitchFamily="34" charset="0"/>
                  <a:buChar char="•"/>
                  <a:tabLst>
                    <a:tab pos="1116171" algn="l"/>
                  </a:tabLst>
                  <a:defRPr sz="3600"/>
                </a:pPr>
                <a:r>
                  <a:rPr lang="en-US" sz="1600" dirty="0">
                    <a:latin typeface="+mn-lt"/>
                    <a:ea typeface="+mn-ea"/>
                  </a:rPr>
                  <a:t>convert to orthonormal basis</a:t>
                </a:r>
              </a:p>
              <a:p>
                <a:pPr lvl="2" indent="-228600">
                  <a:spcBef>
                    <a:spcPts val="1406"/>
                  </a:spcBef>
                  <a:buFont typeface="Arial" panose="020B0604020202020204" pitchFamily="34" charset="0"/>
                  <a:buChar char="•"/>
                  <a:tabLst>
                    <a:tab pos="1116171" algn="l"/>
                  </a:tabLst>
                  <a:defRPr sz="3600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e>
                    </m:acc>
                    <m:r>
                      <a:rPr lang="en-US" sz="1600" b="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6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+mn-ea"/>
                          </a:rPr>
                          <m:t>𝑢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16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+mn-ea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1600" dirty="0">
                    <a:latin typeface="+mn-lt"/>
                    <a:ea typeface="+mn-ea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+mn-ea"/>
                          </a:rPr>
                          <m:t>𝑤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+mn-ea"/>
                          </a:rPr>
                          <m:t>𝑣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e>
                    </m:acc>
                  </m:oMath>
                </a14:m>
                <a:endParaRPr lang="en-US" sz="1600" dirty="0">
                  <a:latin typeface="+mn-lt"/>
                  <a:ea typeface="+mn-ea"/>
                </a:endParaRPr>
              </a:p>
              <a:p>
                <a:pPr lvl="1" indent="-228600">
                  <a:spcBef>
                    <a:spcPts val="1406"/>
                  </a:spcBef>
                  <a:buFont typeface="Arial" panose="020B0604020202020204" pitchFamily="34" charset="0"/>
                  <a:buChar char="•"/>
                  <a:tabLst>
                    <a:tab pos="1116171" algn="l"/>
                  </a:tabLst>
                  <a:defRPr sz="3600"/>
                </a:pPr>
                <a:r>
                  <a:rPr lang="en-US" sz="1600" dirty="0">
                    <a:latin typeface="+mn-lt"/>
                    <a:ea typeface="+mn-ea"/>
                  </a:rPr>
                  <a:t>transform into basis and rotate around n</a:t>
                </a:r>
              </a:p>
              <a:p>
                <a:pPr indent="-228600">
                  <a:spcBef>
                    <a:spcPts val="1406"/>
                  </a:spcBef>
                  <a:buFont typeface="Arial" panose="020B0604020202020204" pitchFamily="34" charset="0"/>
                  <a:buChar char="•"/>
                  <a:defRPr sz="3600"/>
                </a:pPr>
                <a:r>
                  <a:rPr lang="en-US" sz="1600" dirty="0">
                    <a:latin typeface="+mn-lt"/>
                    <a:ea typeface="+mn-ea"/>
                  </a:rPr>
                  <a:t>But what if we want to roll at the same time?</a:t>
                </a:r>
              </a:p>
            </p:txBody>
          </p:sp>
        </mc:Choice>
        <mc:Fallback xmlns="">
          <p:sp>
            <p:nvSpPr>
              <p:cNvPr id="88" name="Shape 8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8223" y="2438400"/>
                <a:ext cx="4016202" cy="37854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769" y="807593"/>
            <a:ext cx="5299517" cy="5239568"/>
          </a:xfrm>
          <a:prstGeom prst="rect">
            <a:avLst/>
          </a:prstGeom>
          <a:effectLst/>
        </p:spPr>
      </p:pic>
      <p:pic>
        <p:nvPicPr>
          <p:cNvPr id="8" name="Leeds_logo_new.png">
            <a:extLst>
              <a:ext uri="{FF2B5EF4-FFF2-40B4-BE49-F238E27FC236}">
                <a16:creationId xmlns:a16="http://schemas.microsoft.com/office/drawing/2014/main" id="{97666B84-9DAC-4F1F-BC66-8518B2CE579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1457138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1288064" y="1284731"/>
            <a:ext cx="9637776" cy="1430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tabLst>
                <a:tab pos="1219200" algn="l"/>
              </a:tabLst>
            </a:lvl1pPr>
          </a:lstStyle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Quaternions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Shape 93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88064" y="2853879"/>
                <a:ext cx="9637776" cy="27147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  <a:ea typeface="+mn-ea"/>
                  </a:rPr>
                  <a:t>Homogeneous rotation coordinates</a:t>
                </a:r>
              </a:p>
              <a:p>
                <a:pPr indent="-228600">
                  <a:buFont typeface="Arial" panose="020B0604020202020204" pitchFamily="34" charset="0"/>
                  <a:buChar char="•"/>
                  <a:tabLst>
                    <a:tab pos="1437629" algn="l"/>
                  </a:tabLst>
                </a:pPr>
                <a:r>
                  <a:rPr lang="en-US" sz="2000" dirty="0">
                    <a:latin typeface="+mn-lt"/>
                    <a:ea typeface="+mn-ea"/>
                  </a:rPr>
                  <a:t>Based on complex numbers: 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latin typeface="+mn-lt"/>
                    <a:ea typeface="+mn-ea"/>
                  </a:rPr>
                  <a:t>a</a:t>
                </a:r>
                <a:r>
                  <a:rPr lang="en-US" sz="2000" dirty="0" err="1">
                    <a:latin typeface="+mn-lt"/>
                    <a:ea typeface="+mn-ea"/>
                    <a:sym typeface="Lucida Grande"/>
                  </a:rPr>
                  <a:t>+</a:t>
                </a:r>
                <a:r>
                  <a:rPr lang="en-US" sz="2000" i="1" dirty="0" err="1">
                    <a:latin typeface="+mn-lt"/>
                    <a:ea typeface="+mn-ea"/>
                  </a:rPr>
                  <a:t>bi</a:t>
                </a:r>
                <a:endParaRPr lang="en-US" sz="2000" i="1" dirty="0">
                  <a:latin typeface="+mn-lt"/>
                  <a:ea typeface="+mn-ea"/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  <a:defRPr i="1"/>
                </a:pPr>
                <a:r>
                  <a:rPr lang="en-US" sz="2000" dirty="0">
                    <a:latin typeface="+mn-lt"/>
                    <a:ea typeface="+mn-ea"/>
                  </a:rPr>
                  <a:t>a</a:t>
                </a:r>
                <a:r>
                  <a:rPr lang="en-US" sz="2000" i="0" dirty="0">
                    <a:latin typeface="+mn-lt"/>
                    <a:ea typeface="+mn-ea"/>
                  </a:rPr>
                  <a:t> is the </a:t>
                </a:r>
                <a:r>
                  <a:rPr lang="en-US" sz="2000" dirty="0">
                    <a:latin typeface="+mn-lt"/>
                    <a:ea typeface="+mn-ea"/>
                  </a:rPr>
                  <a:t>real</a:t>
                </a:r>
                <a:r>
                  <a:rPr lang="en-US" sz="2000" i="0" dirty="0">
                    <a:latin typeface="+mn-lt"/>
                    <a:ea typeface="+mn-ea"/>
                  </a:rPr>
                  <a:t> part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  <a:defRPr i="1"/>
                </a:pPr>
                <a:r>
                  <a:rPr lang="en-US" sz="2000" dirty="0">
                    <a:latin typeface="+mn-lt"/>
                    <a:ea typeface="+mn-ea"/>
                  </a:rPr>
                  <a:t>b</a:t>
                </a:r>
                <a:r>
                  <a:rPr lang="en-US" sz="2000" i="0" dirty="0">
                    <a:latin typeface="+mn-lt"/>
                    <a:ea typeface="+mn-ea"/>
                  </a:rPr>
                  <a:t> is the </a:t>
                </a:r>
                <a:r>
                  <a:rPr lang="en-US" sz="2000" dirty="0">
                    <a:latin typeface="+mn-lt"/>
                    <a:ea typeface="+mn-ea"/>
                  </a:rPr>
                  <a:t>imaginary</a:t>
                </a:r>
                <a:r>
                  <a:rPr lang="en-US" sz="2000" i="0" dirty="0">
                    <a:latin typeface="+mn-lt"/>
                    <a:ea typeface="+mn-ea"/>
                  </a:rPr>
                  <a:t> part</a:t>
                </a:r>
                <a:endParaRPr lang="en-US" sz="2000" dirty="0">
                  <a:latin typeface="+mn-lt"/>
                  <a:ea typeface="+mn-ea"/>
                </a:endParaRPr>
              </a:p>
              <a:p>
                <a:pPr indent="-228600">
                  <a:buFont typeface="Arial" panose="020B0604020202020204" pitchFamily="34" charset="0"/>
                  <a:buChar char="•"/>
                  <a:defRPr i="1"/>
                </a:pP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/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−1</m:t>
                        </m:r>
                      </m:e>
                    </m:rad>
                  </m:oMath>
                </a14:m>
                <a:endParaRPr lang="en-US" sz="2000" i="0" dirty="0"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93" name="Shape 9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88064" y="2853879"/>
                <a:ext cx="9637776" cy="2714771"/>
              </a:xfrm>
              <a:prstGeom prst="rect">
                <a:avLst/>
              </a:prstGeom>
              <a:blipFill>
                <a:blip r:embed="rId2"/>
                <a:stretch>
                  <a:fillRect t="-8764" b="-696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81358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Complex Operations</a:t>
            </a:r>
          </a:p>
        </p:txBody>
      </p:sp>
      <p:sp>
        <p:nvSpPr>
          <p:cNvPr id="97" name="Shape 97"/>
          <p:cNvSpPr/>
          <p:nvPr/>
        </p:nvSpPr>
        <p:spPr>
          <a:xfrm>
            <a:off x="1672324" y="1598414"/>
            <a:ext cx="1719959" cy="695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lnSpc>
                <a:spcPts val="5500"/>
              </a:lnSpc>
              <a:tabLst>
                <a:tab pos="1066800" algn="l"/>
              </a:tabLst>
              <a:defRPr sz="46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sz="3234"/>
              <a:t>Addition:</a:t>
            </a:r>
          </a:p>
        </p:txBody>
      </p:sp>
      <p:pic>
        <p:nvPicPr>
          <p:cNvPr id="98" name="pasted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450" y="1758949"/>
            <a:ext cx="4517327" cy="357726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/>
        </p:nvSpPr>
        <p:spPr>
          <a:xfrm>
            <a:off x="1672324" y="2460268"/>
            <a:ext cx="2937868" cy="695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>
            <a:spAutoFit/>
          </a:bodyPr>
          <a:lstStyle>
            <a:lvl1pPr algn="l">
              <a:lnSpc>
                <a:spcPts val="5500"/>
              </a:lnSpc>
              <a:tabLst>
                <a:tab pos="1066800" algn="l"/>
                <a:tab pos="4216400" algn="l"/>
              </a:tabLst>
              <a:defRPr sz="46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sz="3234"/>
              <a:t>Multiplication:</a:t>
            </a:r>
          </a:p>
        </p:txBody>
      </p:sp>
      <p:pic>
        <p:nvPicPr>
          <p:cNvPr id="100" name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226" y="2634537"/>
            <a:ext cx="5461819" cy="1321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MathType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305" y="4294901"/>
            <a:ext cx="5001761" cy="1693305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>
            <a:off x="1638499" y="4031754"/>
            <a:ext cx="2937868" cy="695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>
            <a:spAutoFit/>
          </a:bodyPr>
          <a:lstStyle>
            <a:lvl1pPr algn="l">
              <a:lnSpc>
                <a:spcPts val="5500"/>
              </a:lnSpc>
              <a:tabLst>
                <a:tab pos="1066800" algn="l"/>
                <a:tab pos="4216400" algn="l"/>
              </a:tabLst>
              <a:defRPr sz="46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sz="3234"/>
              <a:t>Conjugation:</a:t>
            </a:r>
          </a:p>
        </p:txBody>
      </p:sp>
    </p:spTree>
    <p:extLst>
      <p:ext uri="{BB962C8B-B14F-4D97-AF65-F5344CB8AC3E}">
        <p14:creationId xmlns:p14="http://schemas.microsoft.com/office/powerpoint/2010/main" val="1456457510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620</Words>
  <Application>Microsoft Office PowerPoint</Application>
  <PresentationFormat>Ecrã Panorâmico</PresentationFormat>
  <Paragraphs>155</Paragraphs>
  <Slides>52</Slides>
  <Notes>5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52</vt:i4>
      </vt:variant>
    </vt:vector>
  </HeadingPairs>
  <TitlesOfParts>
    <vt:vector size="61" baseType="lpstr">
      <vt:lpstr>Gill Sans</vt:lpstr>
      <vt:lpstr>Palatino</vt:lpstr>
      <vt:lpstr>Arial</vt:lpstr>
      <vt:lpstr>Calibri</vt:lpstr>
      <vt:lpstr>Calisto MT</vt:lpstr>
      <vt:lpstr>Cambria</vt:lpstr>
      <vt:lpstr>Cambria Math</vt:lpstr>
      <vt:lpstr>Palatino Linotype</vt:lpstr>
      <vt:lpstr>Tema do Office</vt:lpstr>
      <vt:lpstr>03: Quaternions</vt:lpstr>
      <vt:lpstr>Agenda</vt:lpstr>
      <vt:lpstr>Euler Angles</vt:lpstr>
      <vt:lpstr>Cardan Angles</vt:lpstr>
      <vt:lpstr>Keyframe Interpolation</vt:lpstr>
      <vt:lpstr>Cardan Interpolation</vt:lpstr>
      <vt:lpstr>Great Circle Rotation</vt:lpstr>
      <vt:lpstr>Quaternions</vt:lpstr>
      <vt:lpstr>Complex Operations</vt:lpstr>
      <vt:lpstr>Spatial Interpretation</vt:lpstr>
      <vt:lpstr>Spatial Addition</vt:lpstr>
      <vt:lpstr>Polar Multiplication</vt:lpstr>
      <vt:lpstr>Polar Multiplication</vt:lpstr>
      <vt:lpstr>What about Theta?</vt:lpstr>
      <vt:lpstr>Geometric Interpretation</vt:lpstr>
      <vt:lpstr>Extending to 3-D</vt:lpstr>
      <vt:lpstr>The Fourth Coordinate</vt:lpstr>
      <vt:lpstr>With Quaternions</vt:lpstr>
      <vt:lpstr>Quaternion Operations</vt:lpstr>
      <vt:lpstr>Geometric Interpretation</vt:lpstr>
      <vt:lpstr>Notation</vt:lpstr>
      <vt:lpstr>Properties</vt:lpstr>
      <vt:lpstr>Conjugation</vt:lpstr>
      <vt:lpstr>Vector Multiplication</vt:lpstr>
      <vt:lpstr>More Multiplication</vt:lpstr>
      <vt:lpstr>Norm &amp; Inverse</vt:lpstr>
      <vt:lpstr>Action of a Quaternion</vt:lpstr>
      <vt:lpstr>Lemma 1</vt:lpstr>
      <vt:lpstr>Lemma 2</vt:lpstr>
      <vt:lpstr>Lemma 3</vt:lpstr>
      <vt:lpstr>Lemma 4</vt:lpstr>
      <vt:lpstr>Lemma 5</vt:lpstr>
      <vt:lpstr>Theorem</vt:lpstr>
      <vt:lpstr>Finding a Basis</vt:lpstr>
      <vt:lpstr>Action on v ⃗ </vt:lpstr>
      <vt:lpstr>Action on w ⃗ </vt:lpstr>
      <vt:lpstr>Interpretation</vt:lpstr>
      <vt:lpstr>Action in General</vt:lpstr>
      <vt:lpstr>Uniqueness</vt:lpstr>
      <vt:lpstr>Quaternion to Matrix</vt:lpstr>
      <vt:lpstr>Left-Multiplication</vt:lpstr>
      <vt:lpstr>Right-Multiplication</vt:lpstr>
      <vt:lpstr>Full Action</vt:lpstr>
      <vt:lpstr>Rot. Matrix to Quaternion</vt:lpstr>
      <vt:lpstr>Finding x, y, z:</vt:lpstr>
      <vt:lpstr>Spherical Interpolation</vt:lpstr>
      <vt:lpstr>Exponential Solution</vt:lpstr>
      <vt:lpstr>Interpolation Hack</vt:lpstr>
      <vt:lpstr>Arcball Controller</vt:lpstr>
      <vt:lpstr>2D to 3D</vt:lpstr>
      <vt:lpstr>Computing a Quaternion</vt:lpstr>
      <vt:lpstr>Arcball Version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Rafael Kuffner dos Anjos</dc:creator>
  <cp:lastModifiedBy>Rafael Kuffner dos Anjos</cp:lastModifiedBy>
  <cp:revision>3</cp:revision>
  <dcterms:created xsi:type="dcterms:W3CDTF">2021-09-14T08:44:47Z</dcterms:created>
  <dcterms:modified xsi:type="dcterms:W3CDTF">2021-10-01T09:32:44Z</dcterms:modified>
</cp:coreProperties>
</file>